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01" r:id="rId1"/>
  </p:sldMasterIdLst>
  <p:notesMasterIdLst>
    <p:notesMasterId r:id="rId20"/>
  </p:notesMasterIdLst>
  <p:handoutMasterIdLst>
    <p:handoutMasterId r:id="rId21"/>
  </p:handoutMasterIdLst>
  <p:sldIdLst>
    <p:sldId id="303" r:id="rId2"/>
    <p:sldId id="306" r:id="rId3"/>
    <p:sldId id="296" r:id="rId4"/>
    <p:sldId id="297" r:id="rId5"/>
    <p:sldId id="307" r:id="rId6"/>
    <p:sldId id="309" r:id="rId7"/>
    <p:sldId id="308" r:id="rId8"/>
    <p:sldId id="311" r:id="rId9"/>
    <p:sldId id="300" r:id="rId10"/>
    <p:sldId id="310" r:id="rId11"/>
    <p:sldId id="294" r:id="rId12"/>
    <p:sldId id="314" r:id="rId13"/>
    <p:sldId id="315" r:id="rId14"/>
    <p:sldId id="316" r:id="rId15"/>
    <p:sldId id="317" r:id="rId16"/>
    <p:sldId id="318" r:id="rId17"/>
    <p:sldId id="319" r:id="rId18"/>
    <p:sldId id="304" r:id="rId19"/>
  </p:sldIdLst>
  <p:sldSz cx="12192000" cy="6858000"/>
  <p:notesSz cx="6858000" cy="9144000"/>
  <p:defaultTextStyle>
    <a:defPPr>
      <a:defRPr lang="en-US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C7B1"/>
    <a:srgbClr val="828383"/>
    <a:srgbClr val="005BBB"/>
    <a:srgbClr val="666666"/>
    <a:srgbClr val="4DC3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137"/>
    <p:restoredTop sz="95872"/>
  </p:normalViewPr>
  <p:slideViewPr>
    <p:cSldViewPr snapToGrid="0" snapToObjects="1">
      <p:cViewPr>
        <p:scale>
          <a:sx n="57" d="100"/>
          <a:sy n="57" d="100"/>
        </p:scale>
        <p:origin x="180" y="84"/>
      </p:cViewPr>
      <p:guideLst/>
    </p:cSldViewPr>
  </p:slideViewPr>
  <p:outlineViewPr>
    <p:cViewPr>
      <p:scale>
        <a:sx n="33" d="100"/>
        <a:sy n="33" d="100"/>
      </p:scale>
      <p:origin x="0" y="-606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7" d="100"/>
          <a:sy n="87" d="100"/>
        </p:scale>
        <p:origin x="3904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4" Type="http://schemas.openxmlformats.org/officeDocument/2006/relationships/image" Target="../media/image18.svg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4" Type="http://schemas.openxmlformats.org/officeDocument/2006/relationships/image" Target="../media/image18.sv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4E55200-D7FA-439E-A06D-FA0D26ABD61D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F490306-0984-48F7-8EEB-5A1A0CBBB811}">
      <dgm:prSet custT="1"/>
      <dgm:spPr/>
      <dgm:t>
        <a:bodyPr/>
        <a:lstStyle/>
        <a:p>
          <a:r>
            <a:rPr lang="en-US" sz="3200" dirty="0"/>
            <a:t>SPARCS AGGREGATION </a:t>
          </a:r>
        </a:p>
      </dgm:t>
    </dgm:pt>
    <dgm:pt modelId="{3FE13D93-0FEC-4A90-B7CA-3727B3456821}" type="parTrans" cxnId="{5FC9EE01-D7B7-4CA2-9194-89E0326053FC}">
      <dgm:prSet/>
      <dgm:spPr/>
      <dgm:t>
        <a:bodyPr/>
        <a:lstStyle/>
        <a:p>
          <a:endParaRPr lang="en-US"/>
        </a:p>
      </dgm:t>
    </dgm:pt>
    <dgm:pt modelId="{FE72A013-13DD-4855-AD38-E004DFD58345}" type="sibTrans" cxnId="{5FC9EE01-D7B7-4CA2-9194-89E0326053FC}">
      <dgm:prSet/>
      <dgm:spPr/>
      <dgm:t>
        <a:bodyPr/>
        <a:lstStyle/>
        <a:p>
          <a:endParaRPr lang="en-US"/>
        </a:p>
      </dgm:t>
    </dgm:pt>
    <dgm:pt modelId="{1CD9CD2A-F80F-4806-B9BA-23EC98608708}">
      <dgm:prSet custT="1"/>
      <dgm:spPr/>
      <dgm:t>
        <a:bodyPr/>
        <a:lstStyle/>
        <a:p>
          <a:r>
            <a:rPr lang="en-US" sz="1800" dirty="0"/>
            <a:t>Grouped by county to calculate :</a:t>
          </a:r>
        </a:p>
      </dgm:t>
    </dgm:pt>
    <dgm:pt modelId="{74FEE175-FA4F-4C8B-A505-EFB874B70229}" type="parTrans" cxnId="{4B4395CA-6CF1-43BC-B4D8-B237B711F0A9}">
      <dgm:prSet/>
      <dgm:spPr/>
      <dgm:t>
        <a:bodyPr/>
        <a:lstStyle/>
        <a:p>
          <a:endParaRPr lang="en-US"/>
        </a:p>
      </dgm:t>
    </dgm:pt>
    <dgm:pt modelId="{BDA4806B-7B0F-4D64-BB89-04AFBF4266D2}" type="sibTrans" cxnId="{4B4395CA-6CF1-43BC-B4D8-B237B711F0A9}">
      <dgm:prSet/>
      <dgm:spPr/>
      <dgm:t>
        <a:bodyPr/>
        <a:lstStyle/>
        <a:p>
          <a:endParaRPr lang="en-US"/>
        </a:p>
      </dgm:t>
    </dgm:pt>
    <dgm:pt modelId="{1C0BD098-E9FB-4D8B-B575-BF872D7CAE12}">
      <dgm:prSet custT="1"/>
      <dgm:spPr/>
      <dgm:t>
        <a:bodyPr/>
        <a:lstStyle/>
        <a:p>
          <a:r>
            <a:rPr lang="en-US" sz="1800" dirty="0"/>
            <a:t>Average length of stay (</a:t>
          </a:r>
          <a:r>
            <a:rPr lang="en-US" sz="1800" dirty="0" err="1"/>
            <a:t>Avg_LOS</a:t>
          </a:r>
          <a:r>
            <a:rPr lang="en-US" sz="1800" dirty="0"/>
            <a:t>)</a:t>
          </a:r>
        </a:p>
      </dgm:t>
    </dgm:pt>
    <dgm:pt modelId="{DD00A453-EB04-407D-A4A2-FFA89124DBB6}" type="parTrans" cxnId="{623716F7-B6CA-4EED-B7BC-D065C69E3364}">
      <dgm:prSet/>
      <dgm:spPr/>
      <dgm:t>
        <a:bodyPr/>
        <a:lstStyle/>
        <a:p>
          <a:endParaRPr lang="en-US"/>
        </a:p>
      </dgm:t>
    </dgm:pt>
    <dgm:pt modelId="{71012DD3-B811-46B8-B302-5282ADB5782B}" type="sibTrans" cxnId="{623716F7-B6CA-4EED-B7BC-D065C69E3364}">
      <dgm:prSet/>
      <dgm:spPr/>
      <dgm:t>
        <a:bodyPr/>
        <a:lstStyle/>
        <a:p>
          <a:endParaRPr lang="en-US"/>
        </a:p>
      </dgm:t>
    </dgm:pt>
    <dgm:pt modelId="{0B44FDD6-954B-476A-B044-D078457F114C}">
      <dgm:prSet custT="1"/>
      <dgm:spPr/>
      <dgm:t>
        <a:bodyPr/>
        <a:lstStyle/>
        <a:p>
          <a:r>
            <a:rPr lang="en-US" sz="1800" dirty="0"/>
            <a:t>Total hospitalization</a:t>
          </a:r>
        </a:p>
      </dgm:t>
    </dgm:pt>
    <dgm:pt modelId="{B2069252-FDA3-4729-B776-680B492C3E3D}" type="parTrans" cxnId="{0CD10A60-ECB7-45A9-9B45-06DE5E25CCDE}">
      <dgm:prSet/>
      <dgm:spPr/>
      <dgm:t>
        <a:bodyPr/>
        <a:lstStyle/>
        <a:p>
          <a:endParaRPr lang="en-US"/>
        </a:p>
      </dgm:t>
    </dgm:pt>
    <dgm:pt modelId="{F1BCFB85-E8F5-46D5-841E-CB6BA0722E35}" type="sibTrans" cxnId="{0CD10A60-ECB7-45A9-9B45-06DE5E25CCDE}">
      <dgm:prSet/>
      <dgm:spPr/>
      <dgm:t>
        <a:bodyPr/>
        <a:lstStyle/>
        <a:p>
          <a:endParaRPr lang="en-US"/>
        </a:p>
      </dgm:t>
    </dgm:pt>
    <dgm:pt modelId="{9B9BFEC4-6559-419E-9335-DCDAB61585D3}">
      <dgm:prSet custT="1"/>
      <dgm:spPr/>
      <dgm:t>
        <a:bodyPr/>
        <a:lstStyle/>
        <a:p>
          <a:r>
            <a:rPr lang="en-US" sz="3200" dirty="0"/>
            <a:t>ACS, SDOH &amp; COVID Testing Data</a:t>
          </a:r>
        </a:p>
      </dgm:t>
    </dgm:pt>
    <dgm:pt modelId="{13EB544F-F5A9-4F6C-A702-863D8706BC33}" type="parTrans" cxnId="{0B9AB0E8-D2A1-45F5-849E-DCE01AD98048}">
      <dgm:prSet/>
      <dgm:spPr/>
      <dgm:t>
        <a:bodyPr/>
        <a:lstStyle/>
        <a:p>
          <a:endParaRPr lang="en-US"/>
        </a:p>
      </dgm:t>
    </dgm:pt>
    <dgm:pt modelId="{FC55664B-1438-4193-A50B-2B9DEA3DDAC8}" type="sibTrans" cxnId="{0B9AB0E8-D2A1-45F5-849E-DCE01AD98048}">
      <dgm:prSet/>
      <dgm:spPr/>
      <dgm:t>
        <a:bodyPr/>
        <a:lstStyle/>
        <a:p>
          <a:endParaRPr lang="en-US"/>
        </a:p>
      </dgm:t>
    </dgm:pt>
    <dgm:pt modelId="{733EC320-81A1-46CD-91B4-BFE0B4DF6B49}">
      <dgm:prSet custT="1"/>
      <dgm:spPr/>
      <dgm:t>
        <a:bodyPr/>
        <a:lstStyle/>
        <a:p>
          <a:r>
            <a:rPr lang="en-US" sz="1800" dirty="0"/>
            <a:t>Extracted median income, education, and insurance coverage from ACS (2021)</a:t>
          </a:r>
        </a:p>
      </dgm:t>
    </dgm:pt>
    <dgm:pt modelId="{13A82E3C-78BF-4828-91AB-E943F7BB44EC}" type="parTrans" cxnId="{4A9AC42A-1DCB-4F83-904F-BEA8EF56CD2C}">
      <dgm:prSet/>
      <dgm:spPr/>
      <dgm:t>
        <a:bodyPr/>
        <a:lstStyle/>
        <a:p>
          <a:endParaRPr lang="en-US"/>
        </a:p>
      </dgm:t>
    </dgm:pt>
    <dgm:pt modelId="{B2CFCED3-5C83-4146-8696-811EA97595CB}" type="sibTrans" cxnId="{4A9AC42A-1DCB-4F83-904F-BEA8EF56CD2C}">
      <dgm:prSet/>
      <dgm:spPr/>
      <dgm:t>
        <a:bodyPr/>
        <a:lstStyle/>
        <a:p>
          <a:endParaRPr lang="en-US"/>
        </a:p>
      </dgm:t>
    </dgm:pt>
    <dgm:pt modelId="{AF764668-14AE-430A-ACB1-671FC53F7BD1}">
      <dgm:prSet custT="1"/>
      <dgm:spPr/>
      <dgm:t>
        <a:bodyPr/>
        <a:lstStyle/>
        <a:p>
          <a:r>
            <a:rPr lang="en-US" sz="1800" dirty="0"/>
            <a:t>Pulled COVID testing, fatalities and hospitalization data from NY Open Data. </a:t>
          </a:r>
        </a:p>
      </dgm:t>
    </dgm:pt>
    <dgm:pt modelId="{056D2C6A-0D60-4B95-A5E6-70C870F7FF6C}" type="parTrans" cxnId="{279B1F91-A375-43EE-B0B0-FC273C26B445}">
      <dgm:prSet/>
      <dgm:spPr/>
      <dgm:t>
        <a:bodyPr/>
        <a:lstStyle/>
        <a:p>
          <a:endParaRPr lang="en-US"/>
        </a:p>
      </dgm:t>
    </dgm:pt>
    <dgm:pt modelId="{625E968E-AFC4-4420-A587-DE95D1BF2528}" type="sibTrans" cxnId="{279B1F91-A375-43EE-B0B0-FC273C26B445}">
      <dgm:prSet/>
      <dgm:spPr/>
      <dgm:t>
        <a:bodyPr/>
        <a:lstStyle/>
        <a:p>
          <a:endParaRPr lang="en-US"/>
        </a:p>
      </dgm:t>
    </dgm:pt>
    <dgm:pt modelId="{EEFF4CCE-72C8-4B81-B114-F23BCFA52843}">
      <dgm:prSet custT="1"/>
      <dgm:spPr/>
      <dgm:t>
        <a:bodyPr/>
        <a:lstStyle/>
        <a:p>
          <a:r>
            <a:rPr lang="en-US" sz="1800" dirty="0"/>
            <a:t>Calculated COVID Positivity Rate:</a:t>
          </a:r>
        </a:p>
      </dgm:t>
    </dgm:pt>
    <dgm:pt modelId="{6AB478F7-8EDE-4E72-8BB3-D94C886BF523}" type="parTrans" cxnId="{D5BA3963-3BEF-4FDA-9FE5-87C00CEC2367}">
      <dgm:prSet/>
      <dgm:spPr/>
      <dgm:t>
        <a:bodyPr/>
        <a:lstStyle/>
        <a:p>
          <a:endParaRPr lang="en-US"/>
        </a:p>
      </dgm:t>
    </dgm:pt>
    <dgm:pt modelId="{4E57F990-BF1E-4D99-89BF-00529F55423D}" type="sibTrans" cxnId="{D5BA3963-3BEF-4FDA-9FE5-87C00CEC2367}">
      <dgm:prSet/>
      <dgm:spPr/>
      <dgm:t>
        <a:bodyPr/>
        <a:lstStyle/>
        <a:p>
          <a:endParaRPr lang="en-US"/>
        </a:p>
      </dgm:t>
    </dgm:pt>
    <dgm:pt modelId="{79CC6C62-9214-4481-911F-83C5AF25B5F1}">
      <dgm:prSet custT="1"/>
      <dgm:spPr/>
      <dgm:t>
        <a:bodyPr/>
        <a:lstStyle/>
        <a:p>
          <a:r>
            <a:rPr lang="en-US" sz="1800" dirty="0"/>
            <a:t>(New Positives / Total Tests) * 100</a:t>
          </a:r>
        </a:p>
      </dgm:t>
    </dgm:pt>
    <dgm:pt modelId="{DE075843-0DD4-45DC-A0E2-E55ED09E959D}" type="parTrans" cxnId="{88D15316-DFC6-4CD6-956D-D50260F7702F}">
      <dgm:prSet/>
      <dgm:spPr/>
      <dgm:t>
        <a:bodyPr/>
        <a:lstStyle/>
        <a:p>
          <a:endParaRPr lang="en-US"/>
        </a:p>
      </dgm:t>
    </dgm:pt>
    <dgm:pt modelId="{2D38D0A5-C60B-4906-95E5-578448FABD26}" type="sibTrans" cxnId="{88D15316-DFC6-4CD6-956D-D50260F7702F}">
      <dgm:prSet/>
      <dgm:spPr/>
      <dgm:t>
        <a:bodyPr/>
        <a:lstStyle/>
        <a:p>
          <a:endParaRPr lang="en-US"/>
        </a:p>
      </dgm:t>
    </dgm:pt>
    <dgm:pt modelId="{79577D81-E8D6-43C9-921D-C48A0DB9049D}">
      <dgm:prSet custT="1"/>
      <dgm:spPr/>
      <dgm:t>
        <a:bodyPr/>
        <a:lstStyle/>
        <a:p>
          <a:r>
            <a:rPr lang="en-US" sz="1800" dirty="0"/>
            <a:t>Average Charges and Cost.</a:t>
          </a:r>
        </a:p>
      </dgm:t>
    </dgm:pt>
    <dgm:pt modelId="{9E7B7CB2-3C7F-4A71-8474-0930C981F22B}" type="parTrans" cxnId="{6A8E4344-39C2-4F0C-8F1F-54B57041BDD5}">
      <dgm:prSet/>
      <dgm:spPr/>
      <dgm:t>
        <a:bodyPr/>
        <a:lstStyle/>
        <a:p>
          <a:endParaRPr lang="en-US"/>
        </a:p>
      </dgm:t>
    </dgm:pt>
    <dgm:pt modelId="{0F61E8F5-3CA0-4030-B6FA-6ACBD612248E}" type="sibTrans" cxnId="{6A8E4344-39C2-4F0C-8F1F-54B57041BDD5}">
      <dgm:prSet/>
      <dgm:spPr/>
      <dgm:t>
        <a:bodyPr/>
        <a:lstStyle/>
        <a:p>
          <a:endParaRPr lang="en-US"/>
        </a:p>
      </dgm:t>
    </dgm:pt>
    <dgm:pt modelId="{255A32C7-A980-4824-A211-F220719CC71C}" type="pres">
      <dgm:prSet presAssocID="{64E55200-D7FA-439E-A06D-FA0D26ABD61D}" presName="Name0" presStyleCnt="0">
        <dgm:presLayoutVars>
          <dgm:dir/>
          <dgm:animLvl val="lvl"/>
          <dgm:resizeHandles val="exact"/>
        </dgm:presLayoutVars>
      </dgm:prSet>
      <dgm:spPr/>
    </dgm:pt>
    <dgm:pt modelId="{714D811F-4996-402B-AA2B-972926C6AB7F}" type="pres">
      <dgm:prSet presAssocID="{1F490306-0984-48F7-8EEB-5A1A0CBBB811}" presName="linNode" presStyleCnt="0"/>
      <dgm:spPr/>
    </dgm:pt>
    <dgm:pt modelId="{3CCA53A1-F635-4106-922D-1FFC2576A45A}" type="pres">
      <dgm:prSet presAssocID="{1F490306-0984-48F7-8EEB-5A1A0CBBB811}" presName="parentText" presStyleLbl="node1" presStyleIdx="0" presStyleCnt="2" custLinFactNeighborX="200">
        <dgm:presLayoutVars>
          <dgm:chMax val="1"/>
          <dgm:bulletEnabled val="1"/>
        </dgm:presLayoutVars>
      </dgm:prSet>
      <dgm:spPr/>
    </dgm:pt>
    <dgm:pt modelId="{7FD83CE6-0EE8-4EBD-97C6-193CC552A52B}" type="pres">
      <dgm:prSet presAssocID="{1F490306-0984-48F7-8EEB-5A1A0CBBB811}" presName="descendantText" presStyleLbl="alignAccFollowNode1" presStyleIdx="0" presStyleCnt="2" custLinFactNeighborX="1436" custLinFactNeighborY="-1818">
        <dgm:presLayoutVars>
          <dgm:bulletEnabled val="1"/>
        </dgm:presLayoutVars>
      </dgm:prSet>
      <dgm:spPr/>
    </dgm:pt>
    <dgm:pt modelId="{19D7B5B6-8C33-48AD-9CA0-82DB7E94632B}" type="pres">
      <dgm:prSet presAssocID="{FE72A013-13DD-4855-AD38-E004DFD58345}" presName="sp" presStyleCnt="0"/>
      <dgm:spPr/>
    </dgm:pt>
    <dgm:pt modelId="{A86C08FD-F622-486E-AF4B-2980725B37CB}" type="pres">
      <dgm:prSet presAssocID="{9B9BFEC4-6559-419E-9335-DCDAB61585D3}" presName="linNode" presStyleCnt="0"/>
      <dgm:spPr/>
    </dgm:pt>
    <dgm:pt modelId="{6C200F4F-0268-4EC3-8DA9-29667FBDE371}" type="pres">
      <dgm:prSet presAssocID="{9B9BFEC4-6559-419E-9335-DCDAB61585D3}" presName="parentText" presStyleLbl="node1" presStyleIdx="1" presStyleCnt="2">
        <dgm:presLayoutVars>
          <dgm:chMax val="1"/>
          <dgm:bulletEnabled val="1"/>
        </dgm:presLayoutVars>
      </dgm:prSet>
      <dgm:spPr/>
    </dgm:pt>
    <dgm:pt modelId="{6D91515D-7F9B-4AC3-B158-2B6C1C88F54D}" type="pres">
      <dgm:prSet presAssocID="{9B9BFEC4-6559-419E-9335-DCDAB61585D3}" presName="descendantText" presStyleLbl="alignAccFollowNode1" presStyleIdx="1" presStyleCnt="2">
        <dgm:presLayoutVars>
          <dgm:bulletEnabled val="1"/>
        </dgm:presLayoutVars>
      </dgm:prSet>
      <dgm:spPr/>
    </dgm:pt>
  </dgm:ptLst>
  <dgm:cxnLst>
    <dgm:cxn modelId="{5FC9EE01-D7B7-4CA2-9194-89E0326053FC}" srcId="{64E55200-D7FA-439E-A06D-FA0D26ABD61D}" destId="{1F490306-0984-48F7-8EEB-5A1A0CBBB811}" srcOrd="0" destOrd="0" parTransId="{3FE13D93-0FEC-4A90-B7CA-3727B3456821}" sibTransId="{FE72A013-13DD-4855-AD38-E004DFD58345}"/>
    <dgm:cxn modelId="{E2EBB912-AB9C-4826-AABF-9E3219BC9D45}" type="presOf" srcId="{64E55200-D7FA-439E-A06D-FA0D26ABD61D}" destId="{255A32C7-A980-4824-A211-F220719CC71C}" srcOrd="0" destOrd="0" presId="urn:microsoft.com/office/officeart/2005/8/layout/vList5"/>
    <dgm:cxn modelId="{88D15316-DFC6-4CD6-956D-D50260F7702F}" srcId="{EEFF4CCE-72C8-4B81-B114-F23BCFA52843}" destId="{79CC6C62-9214-4481-911F-83C5AF25B5F1}" srcOrd="0" destOrd="0" parTransId="{DE075843-0DD4-45DC-A0E2-E55ED09E959D}" sibTransId="{2D38D0A5-C60B-4906-95E5-578448FABD26}"/>
    <dgm:cxn modelId="{8C471B1B-DA1B-4BF0-9EBC-B8B97A48652B}" type="presOf" srcId="{79577D81-E8D6-43C9-921D-C48A0DB9049D}" destId="{7FD83CE6-0EE8-4EBD-97C6-193CC552A52B}" srcOrd="0" destOrd="3" presId="urn:microsoft.com/office/officeart/2005/8/layout/vList5"/>
    <dgm:cxn modelId="{4A9AC42A-1DCB-4F83-904F-BEA8EF56CD2C}" srcId="{9B9BFEC4-6559-419E-9335-DCDAB61585D3}" destId="{733EC320-81A1-46CD-91B4-BFE0B4DF6B49}" srcOrd="0" destOrd="0" parTransId="{13A82E3C-78BF-4828-91AB-E943F7BB44EC}" sibTransId="{B2CFCED3-5C83-4146-8696-811EA97595CB}"/>
    <dgm:cxn modelId="{D3287532-A666-4C17-8BFC-C8B2042B5870}" type="presOf" srcId="{EEFF4CCE-72C8-4B81-B114-F23BCFA52843}" destId="{6D91515D-7F9B-4AC3-B158-2B6C1C88F54D}" srcOrd="0" destOrd="2" presId="urn:microsoft.com/office/officeart/2005/8/layout/vList5"/>
    <dgm:cxn modelId="{0CD10A60-ECB7-45A9-9B45-06DE5E25CCDE}" srcId="{1CD9CD2A-F80F-4806-B9BA-23EC98608708}" destId="{0B44FDD6-954B-476A-B044-D078457F114C}" srcOrd="1" destOrd="0" parTransId="{B2069252-FDA3-4729-B776-680B492C3E3D}" sibTransId="{F1BCFB85-E8F5-46D5-841E-CB6BA0722E35}"/>
    <dgm:cxn modelId="{D5BA3963-3BEF-4FDA-9FE5-87C00CEC2367}" srcId="{9B9BFEC4-6559-419E-9335-DCDAB61585D3}" destId="{EEFF4CCE-72C8-4B81-B114-F23BCFA52843}" srcOrd="2" destOrd="0" parTransId="{6AB478F7-8EDE-4E72-8BB3-D94C886BF523}" sibTransId="{4E57F990-BF1E-4D99-89BF-00529F55423D}"/>
    <dgm:cxn modelId="{6A8E4344-39C2-4F0C-8F1F-54B57041BDD5}" srcId="{1CD9CD2A-F80F-4806-B9BA-23EC98608708}" destId="{79577D81-E8D6-43C9-921D-C48A0DB9049D}" srcOrd="2" destOrd="0" parTransId="{9E7B7CB2-3C7F-4A71-8474-0930C981F22B}" sibTransId="{0F61E8F5-3CA0-4030-B6FA-6ACBD612248E}"/>
    <dgm:cxn modelId="{F804C345-9F3A-45AD-B7BC-071D269CBFA1}" type="presOf" srcId="{9B9BFEC4-6559-419E-9335-DCDAB61585D3}" destId="{6C200F4F-0268-4EC3-8DA9-29667FBDE371}" srcOrd="0" destOrd="0" presId="urn:microsoft.com/office/officeart/2005/8/layout/vList5"/>
    <dgm:cxn modelId="{4198554A-8DAE-4594-A714-3DFCAE4E0567}" type="presOf" srcId="{1CD9CD2A-F80F-4806-B9BA-23EC98608708}" destId="{7FD83CE6-0EE8-4EBD-97C6-193CC552A52B}" srcOrd="0" destOrd="0" presId="urn:microsoft.com/office/officeart/2005/8/layout/vList5"/>
    <dgm:cxn modelId="{DFE9C288-B56D-4F33-B680-F413FD86C6BB}" type="presOf" srcId="{1C0BD098-E9FB-4D8B-B575-BF872D7CAE12}" destId="{7FD83CE6-0EE8-4EBD-97C6-193CC552A52B}" srcOrd="0" destOrd="1" presId="urn:microsoft.com/office/officeart/2005/8/layout/vList5"/>
    <dgm:cxn modelId="{279B1F91-A375-43EE-B0B0-FC273C26B445}" srcId="{9B9BFEC4-6559-419E-9335-DCDAB61585D3}" destId="{AF764668-14AE-430A-ACB1-671FC53F7BD1}" srcOrd="1" destOrd="0" parTransId="{056D2C6A-0D60-4B95-A5E6-70C870F7FF6C}" sibTransId="{625E968E-AFC4-4420-A587-DE95D1BF2528}"/>
    <dgm:cxn modelId="{A6998BBA-2ED5-4906-AA7C-AE1CF494BAE0}" type="presOf" srcId="{1F490306-0984-48F7-8EEB-5A1A0CBBB811}" destId="{3CCA53A1-F635-4106-922D-1FFC2576A45A}" srcOrd="0" destOrd="0" presId="urn:microsoft.com/office/officeart/2005/8/layout/vList5"/>
    <dgm:cxn modelId="{75A169C8-A217-479F-86D1-1594526D030B}" type="presOf" srcId="{0B44FDD6-954B-476A-B044-D078457F114C}" destId="{7FD83CE6-0EE8-4EBD-97C6-193CC552A52B}" srcOrd="0" destOrd="2" presId="urn:microsoft.com/office/officeart/2005/8/layout/vList5"/>
    <dgm:cxn modelId="{4B4395CA-6CF1-43BC-B4D8-B237B711F0A9}" srcId="{1F490306-0984-48F7-8EEB-5A1A0CBBB811}" destId="{1CD9CD2A-F80F-4806-B9BA-23EC98608708}" srcOrd="0" destOrd="0" parTransId="{74FEE175-FA4F-4C8B-A505-EFB874B70229}" sibTransId="{BDA4806B-7B0F-4D64-BB89-04AFBF4266D2}"/>
    <dgm:cxn modelId="{B30143DD-932C-462D-80BD-9CB3F0369F5A}" type="presOf" srcId="{733EC320-81A1-46CD-91B4-BFE0B4DF6B49}" destId="{6D91515D-7F9B-4AC3-B158-2B6C1C88F54D}" srcOrd="0" destOrd="0" presId="urn:microsoft.com/office/officeart/2005/8/layout/vList5"/>
    <dgm:cxn modelId="{0B9AB0E8-D2A1-45F5-849E-DCE01AD98048}" srcId="{64E55200-D7FA-439E-A06D-FA0D26ABD61D}" destId="{9B9BFEC4-6559-419E-9335-DCDAB61585D3}" srcOrd="1" destOrd="0" parTransId="{13EB544F-F5A9-4F6C-A702-863D8706BC33}" sibTransId="{FC55664B-1438-4193-A50B-2B9DEA3DDAC8}"/>
    <dgm:cxn modelId="{623716F7-B6CA-4EED-B7BC-D065C69E3364}" srcId="{1CD9CD2A-F80F-4806-B9BA-23EC98608708}" destId="{1C0BD098-E9FB-4D8B-B575-BF872D7CAE12}" srcOrd="0" destOrd="0" parTransId="{DD00A453-EB04-407D-A4A2-FFA89124DBB6}" sibTransId="{71012DD3-B811-46B8-B302-5282ADB5782B}"/>
    <dgm:cxn modelId="{4FCECFF8-A865-4C75-AE95-E9C245FE96DD}" type="presOf" srcId="{AF764668-14AE-430A-ACB1-671FC53F7BD1}" destId="{6D91515D-7F9B-4AC3-B158-2B6C1C88F54D}" srcOrd="0" destOrd="1" presId="urn:microsoft.com/office/officeart/2005/8/layout/vList5"/>
    <dgm:cxn modelId="{9CCCB5FF-E17D-46E0-9350-E2A4F8C2FEA0}" type="presOf" srcId="{79CC6C62-9214-4481-911F-83C5AF25B5F1}" destId="{6D91515D-7F9B-4AC3-B158-2B6C1C88F54D}" srcOrd="0" destOrd="3" presId="urn:microsoft.com/office/officeart/2005/8/layout/vList5"/>
    <dgm:cxn modelId="{34285457-C2CF-43CC-AFE5-7FCBA188EC2B}" type="presParOf" srcId="{255A32C7-A980-4824-A211-F220719CC71C}" destId="{714D811F-4996-402B-AA2B-972926C6AB7F}" srcOrd="0" destOrd="0" presId="urn:microsoft.com/office/officeart/2005/8/layout/vList5"/>
    <dgm:cxn modelId="{5F4BD86E-7FB3-4BCD-8A19-85614EE9BB7E}" type="presParOf" srcId="{714D811F-4996-402B-AA2B-972926C6AB7F}" destId="{3CCA53A1-F635-4106-922D-1FFC2576A45A}" srcOrd="0" destOrd="0" presId="urn:microsoft.com/office/officeart/2005/8/layout/vList5"/>
    <dgm:cxn modelId="{64F4AC44-951E-4B2D-8591-A0826E9A5BB7}" type="presParOf" srcId="{714D811F-4996-402B-AA2B-972926C6AB7F}" destId="{7FD83CE6-0EE8-4EBD-97C6-193CC552A52B}" srcOrd="1" destOrd="0" presId="urn:microsoft.com/office/officeart/2005/8/layout/vList5"/>
    <dgm:cxn modelId="{21B3093D-ECA2-438B-B335-97C510448439}" type="presParOf" srcId="{255A32C7-A980-4824-A211-F220719CC71C}" destId="{19D7B5B6-8C33-48AD-9CA0-82DB7E94632B}" srcOrd="1" destOrd="0" presId="urn:microsoft.com/office/officeart/2005/8/layout/vList5"/>
    <dgm:cxn modelId="{618FCE06-EECE-45BF-8006-CF9D85D6E76C}" type="presParOf" srcId="{255A32C7-A980-4824-A211-F220719CC71C}" destId="{A86C08FD-F622-486E-AF4B-2980725B37CB}" srcOrd="2" destOrd="0" presId="urn:microsoft.com/office/officeart/2005/8/layout/vList5"/>
    <dgm:cxn modelId="{0D0E4A59-8F1B-4055-B3C1-1AD1FD126F6A}" type="presParOf" srcId="{A86C08FD-F622-486E-AF4B-2980725B37CB}" destId="{6C200F4F-0268-4EC3-8DA9-29667FBDE371}" srcOrd="0" destOrd="0" presId="urn:microsoft.com/office/officeart/2005/8/layout/vList5"/>
    <dgm:cxn modelId="{0E207262-F4C0-4CC3-8791-9004096C96F0}" type="presParOf" srcId="{A86C08FD-F622-486E-AF4B-2980725B37CB}" destId="{6D91515D-7F9B-4AC3-B158-2B6C1C88F54D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B585AB4-1615-4967-9F83-DA410F62B164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D047F8E-B7FF-41A8-A5F1-DC8E2025EA6F}">
      <dgm:prSet custT="1"/>
      <dgm:spPr/>
      <dgm:t>
        <a:bodyPr/>
        <a:lstStyle/>
        <a:p>
          <a:r>
            <a:rPr lang="en-US" sz="3200" b="0" baseline="0" dirty="0"/>
            <a:t>SVI &amp; Public Health Burden Indicators</a:t>
          </a:r>
          <a:endParaRPr lang="en-US" sz="3200" b="0" dirty="0"/>
        </a:p>
      </dgm:t>
    </dgm:pt>
    <dgm:pt modelId="{9ECB65D2-2B91-47D0-8D26-3775A4D05D00}" type="parTrans" cxnId="{E1E23AA2-3D14-4DCE-9E46-AAC1D09C27AD}">
      <dgm:prSet/>
      <dgm:spPr/>
      <dgm:t>
        <a:bodyPr/>
        <a:lstStyle/>
        <a:p>
          <a:endParaRPr lang="en-US"/>
        </a:p>
      </dgm:t>
    </dgm:pt>
    <dgm:pt modelId="{3BEABA20-294A-4D02-AAAC-9689D0050AD8}" type="sibTrans" cxnId="{E1E23AA2-3D14-4DCE-9E46-AAC1D09C27AD}">
      <dgm:prSet/>
      <dgm:spPr/>
      <dgm:t>
        <a:bodyPr/>
        <a:lstStyle/>
        <a:p>
          <a:endParaRPr lang="en-US"/>
        </a:p>
      </dgm:t>
    </dgm:pt>
    <dgm:pt modelId="{F1316660-EB9D-4786-A287-DF286DDD9BE1}">
      <dgm:prSet/>
      <dgm:spPr/>
      <dgm:t>
        <a:bodyPr/>
        <a:lstStyle/>
        <a:p>
          <a:r>
            <a:rPr lang="en-US" baseline="0" dirty="0"/>
            <a:t>SVI &amp; Public Health Burden Indicators:</a:t>
          </a:r>
          <a:endParaRPr lang="en-US" dirty="0"/>
        </a:p>
      </dgm:t>
    </dgm:pt>
    <dgm:pt modelId="{F858761C-1750-4913-A954-EC2210D25E25}" type="parTrans" cxnId="{0086BF56-11DB-4B1D-BA02-3DFAAE733F51}">
      <dgm:prSet/>
      <dgm:spPr/>
      <dgm:t>
        <a:bodyPr/>
        <a:lstStyle/>
        <a:p>
          <a:endParaRPr lang="en-US"/>
        </a:p>
      </dgm:t>
    </dgm:pt>
    <dgm:pt modelId="{A617DF24-1C2E-489B-A72A-EE3D55F52AA5}" type="sibTrans" cxnId="{0086BF56-11DB-4B1D-BA02-3DFAAE733F51}">
      <dgm:prSet/>
      <dgm:spPr/>
      <dgm:t>
        <a:bodyPr/>
        <a:lstStyle/>
        <a:p>
          <a:endParaRPr lang="en-US"/>
        </a:p>
      </dgm:t>
    </dgm:pt>
    <dgm:pt modelId="{40C3F575-FFD0-4C71-BD0C-65B994D70E63}">
      <dgm:prSet/>
      <dgm:spPr/>
      <dgm:t>
        <a:bodyPr/>
        <a:lstStyle/>
        <a:p>
          <a:r>
            <a:rPr lang="en-US" baseline="0" dirty="0"/>
            <a:t>Economic hardship, housing instability, minority status</a:t>
          </a:r>
          <a:endParaRPr lang="en-US" dirty="0"/>
        </a:p>
      </dgm:t>
    </dgm:pt>
    <dgm:pt modelId="{0A47D4BE-7F63-4C53-85BA-1466F964497C}" type="parTrans" cxnId="{574C05D9-117B-4EB9-BA57-44403D66930A}">
      <dgm:prSet/>
      <dgm:spPr/>
      <dgm:t>
        <a:bodyPr/>
        <a:lstStyle/>
        <a:p>
          <a:endParaRPr lang="en-US"/>
        </a:p>
      </dgm:t>
    </dgm:pt>
    <dgm:pt modelId="{13E0AAA8-2F0A-4A24-B0E1-9C611BA486D5}" type="sibTrans" cxnId="{574C05D9-117B-4EB9-BA57-44403D66930A}">
      <dgm:prSet/>
      <dgm:spPr/>
      <dgm:t>
        <a:bodyPr/>
        <a:lstStyle/>
        <a:p>
          <a:endParaRPr lang="en-US"/>
        </a:p>
      </dgm:t>
    </dgm:pt>
    <dgm:pt modelId="{3BAC1E4A-6DB5-4A3A-ABDC-5024F82FBDE2}">
      <dgm:prSet/>
      <dgm:spPr/>
      <dgm:t>
        <a:bodyPr/>
        <a:lstStyle/>
        <a:p>
          <a:r>
            <a:rPr lang="en-US" baseline="0" dirty="0"/>
            <a:t>Added hospitalization load: deaths, ICU capacity, staffed beds</a:t>
          </a:r>
          <a:endParaRPr lang="en-US" dirty="0"/>
        </a:p>
      </dgm:t>
    </dgm:pt>
    <dgm:pt modelId="{D3E4A17B-1060-4070-8039-9651AF4C69F3}" type="parTrans" cxnId="{22B8FABD-AB5C-4AEA-A862-53759B7FCF8D}">
      <dgm:prSet/>
      <dgm:spPr/>
      <dgm:t>
        <a:bodyPr/>
        <a:lstStyle/>
        <a:p>
          <a:endParaRPr lang="en-US"/>
        </a:p>
      </dgm:t>
    </dgm:pt>
    <dgm:pt modelId="{5D4D1827-1C3D-404F-A1DD-E14C8FF340B6}" type="sibTrans" cxnId="{22B8FABD-AB5C-4AEA-A862-53759B7FCF8D}">
      <dgm:prSet/>
      <dgm:spPr/>
      <dgm:t>
        <a:bodyPr/>
        <a:lstStyle/>
        <a:p>
          <a:endParaRPr lang="en-US"/>
        </a:p>
      </dgm:t>
    </dgm:pt>
    <dgm:pt modelId="{B05F7F43-1869-4338-94C2-135DD698E91C}">
      <dgm:prSet custT="1"/>
      <dgm:spPr/>
      <dgm:t>
        <a:bodyPr/>
        <a:lstStyle/>
        <a:p>
          <a:r>
            <a:rPr lang="en-US" sz="3200" b="0" baseline="0" dirty="0"/>
            <a:t>DATASET MERGING </a:t>
          </a:r>
          <a:endParaRPr lang="en-US" sz="3200" b="0" dirty="0"/>
        </a:p>
      </dgm:t>
    </dgm:pt>
    <dgm:pt modelId="{D3D339B4-280C-4FE6-9F0D-B3E97C3AF11A}" type="parTrans" cxnId="{F4FC06C0-3F71-4F9F-9F5F-B73B9E06422A}">
      <dgm:prSet/>
      <dgm:spPr/>
      <dgm:t>
        <a:bodyPr/>
        <a:lstStyle/>
        <a:p>
          <a:endParaRPr lang="en-US"/>
        </a:p>
      </dgm:t>
    </dgm:pt>
    <dgm:pt modelId="{52680B16-B8FF-4449-BEAF-14764255ACD2}" type="sibTrans" cxnId="{F4FC06C0-3F71-4F9F-9F5F-B73B9E06422A}">
      <dgm:prSet/>
      <dgm:spPr/>
      <dgm:t>
        <a:bodyPr/>
        <a:lstStyle/>
        <a:p>
          <a:endParaRPr lang="en-US"/>
        </a:p>
      </dgm:t>
    </dgm:pt>
    <dgm:pt modelId="{DC980910-0A67-484B-8C2F-502E25959F0B}">
      <dgm:prSet/>
      <dgm:spPr/>
      <dgm:t>
        <a:bodyPr/>
        <a:lstStyle/>
        <a:p>
          <a:r>
            <a:rPr lang="en-US" baseline="0" dirty="0"/>
            <a:t>Unified all the datasets at the county level.</a:t>
          </a:r>
          <a:endParaRPr lang="en-US" dirty="0"/>
        </a:p>
      </dgm:t>
    </dgm:pt>
    <dgm:pt modelId="{3501FF36-C25F-4FA0-A59B-E75A073CBF6B}" type="parTrans" cxnId="{D3E8D76F-0259-4CCA-8543-8EBC8FE6A92C}">
      <dgm:prSet/>
      <dgm:spPr/>
      <dgm:t>
        <a:bodyPr/>
        <a:lstStyle/>
        <a:p>
          <a:endParaRPr lang="en-US"/>
        </a:p>
      </dgm:t>
    </dgm:pt>
    <dgm:pt modelId="{1A996A40-BB4D-4F98-95E0-C38CED8AC16F}" type="sibTrans" cxnId="{D3E8D76F-0259-4CCA-8543-8EBC8FE6A92C}">
      <dgm:prSet/>
      <dgm:spPr/>
      <dgm:t>
        <a:bodyPr/>
        <a:lstStyle/>
        <a:p>
          <a:endParaRPr lang="en-US"/>
        </a:p>
      </dgm:t>
    </dgm:pt>
    <dgm:pt modelId="{353CAF42-93E0-4367-AEAF-509488768E44}">
      <dgm:prSet/>
      <dgm:spPr/>
      <dgm:t>
        <a:bodyPr/>
        <a:lstStyle/>
        <a:p>
          <a:r>
            <a:rPr lang="en-US" baseline="0" dirty="0"/>
            <a:t>Final Output :</a:t>
          </a:r>
          <a:endParaRPr lang="en-US" dirty="0"/>
        </a:p>
      </dgm:t>
    </dgm:pt>
    <dgm:pt modelId="{6C32063D-2D28-4EC1-8183-465074F45D90}" type="parTrans" cxnId="{2C2710A3-8D53-4DA5-A4CD-CAD950F5CBB1}">
      <dgm:prSet/>
      <dgm:spPr/>
      <dgm:t>
        <a:bodyPr/>
        <a:lstStyle/>
        <a:p>
          <a:endParaRPr lang="en-US"/>
        </a:p>
      </dgm:t>
    </dgm:pt>
    <dgm:pt modelId="{5DAD40EB-0559-44E7-A53D-22BEF57B0228}" type="sibTrans" cxnId="{2C2710A3-8D53-4DA5-A4CD-CAD950F5CBB1}">
      <dgm:prSet/>
      <dgm:spPr/>
      <dgm:t>
        <a:bodyPr/>
        <a:lstStyle/>
        <a:p>
          <a:endParaRPr lang="en-US"/>
        </a:p>
      </dgm:t>
    </dgm:pt>
    <dgm:pt modelId="{0DFF8245-FE20-4193-8E7B-B08334D2CE73}">
      <dgm:prSet/>
      <dgm:spPr/>
      <dgm:t>
        <a:bodyPr/>
        <a:lstStyle/>
        <a:p>
          <a:r>
            <a:rPr lang="en-US" baseline="0" dirty="0"/>
            <a:t>final_merged_county_level_covid_sdoh_svi.csv</a:t>
          </a:r>
          <a:endParaRPr lang="en-US" dirty="0"/>
        </a:p>
      </dgm:t>
    </dgm:pt>
    <dgm:pt modelId="{E2646BBF-FBFA-4702-8AE1-56424CC75014}" type="parTrans" cxnId="{DAC36075-DC8A-4E68-AC3B-8133F1407857}">
      <dgm:prSet/>
      <dgm:spPr/>
      <dgm:t>
        <a:bodyPr/>
        <a:lstStyle/>
        <a:p>
          <a:endParaRPr lang="en-US"/>
        </a:p>
      </dgm:t>
    </dgm:pt>
    <dgm:pt modelId="{864A7A2F-39F9-4BB3-A5A9-4CA9F0550B6E}" type="sibTrans" cxnId="{DAC36075-DC8A-4E68-AC3B-8133F1407857}">
      <dgm:prSet/>
      <dgm:spPr/>
      <dgm:t>
        <a:bodyPr/>
        <a:lstStyle/>
        <a:p>
          <a:endParaRPr lang="en-US"/>
        </a:p>
      </dgm:t>
    </dgm:pt>
    <dgm:pt modelId="{E74E00B5-60F4-43D5-BEAF-2045C0679104}">
      <dgm:prSet/>
      <dgm:spPr/>
      <dgm:t>
        <a:bodyPr/>
        <a:lstStyle/>
        <a:p>
          <a:r>
            <a:rPr lang="en-US" baseline="0" dirty="0"/>
            <a:t>enriched_county_level_dataset.csv</a:t>
          </a:r>
          <a:endParaRPr lang="en-US" dirty="0"/>
        </a:p>
      </dgm:t>
    </dgm:pt>
    <dgm:pt modelId="{E4152705-74B4-446A-B785-3DEE82658B37}" type="parTrans" cxnId="{48B6B612-EAE8-4E60-9308-6939AD8D3168}">
      <dgm:prSet/>
      <dgm:spPr/>
      <dgm:t>
        <a:bodyPr/>
        <a:lstStyle/>
        <a:p>
          <a:endParaRPr lang="en-US"/>
        </a:p>
      </dgm:t>
    </dgm:pt>
    <dgm:pt modelId="{792DD36A-688D-4B99-ADF9-7BED4A986662}" type="sibTrans" cxnId="{48B6B612-EAE8-4E60-9308-6939AD8D3168}">
      <dgm:prSet/>
      <dgm:spPr/>
      <dgm:t>
        <a:bodyPr/>
        <a:lstStyle/>
        <a:p>
          <a:endParaRPr lang="en-US"/>
        </a:p>
      </dgm:t>
    </dgm:pt>
    <dgm:pt modelId="{8EAE13C5-5A97-4068-A47C-E3E4B06756EF}" type="pres">
      <dgm:prSet presAssocID="{CB585AB4-1615-4967-9F83-DA410F62B164}" presName="Name0" presStyleCnt="0">
        <dgm:presLayoutVars>
          <dgm:dir/>
          <dgm:animLvl val="lvl"/>
          <dgm:resizeHandles val="exact"/>
        </dgm:presLayoutVars>
      </dgm:prSet>
      <dgm:spPr/>
    </dgm:pt>
    <dgm:pt modelId="{F8D5818B-2DCA-457D-9C79-5682620D3658}" type="pres">
      <dgm:prSet presAssocID="{AD047F8E-B7FF-41A8-A5F1-DC8E2025EA6F}" presName="linNode" presStyleCnt="0"/>
      <dgm:spPr/>
    </dgm:pt>
    <dgm:pt modelId="{92753BE3-43B0-4486-A035-AC089964F097}" type="pres">
      <dgm:prSet presAssocID="{AD047F8E-B7FF-41A8-A5F1-DC8E2025EA6F}" presName="parentText" presStyleLbl="node1" presStyleIdx="0" presStyleCnt="2">
        <dgm:presLayoutVars>
          <dgm:chMax val="1"/>
          <dgm:bulletEnabled val="1"/>
        </dgm:presLayoutVars>
      </dgm:prSet>
      <dgm:spPr/>
    </dgm:pt>
    <dgm:pt modelId="{E3010268-8547-40B0-B9D7-96FC3D94B7C5}" type="pres">
      <dgm:prSet presAssocID="{AD047F8E-B7FF-41A8-A5F1-DC8E2025EA6F}" presName="descendantText" presStyleLbl="alignAccFollowNode1" presStyleIdx="0" presStyleCnt="2">
        <dgm:presLayoutVars>
          <dgm:bulletEnabled val="1"/>
        </dgm:presLayoutVars>
      </dgm:prSet>
      <dgm:spPr/>
    </dgm:pt>
    <dgm:pt modelId="{BEBC2E00-7EDB-4D14-888B-69D30E87C701}" type="pres">
      <dgm:prSet presAssocID="{3BEABA20-294A-4D02-AAAC-9689D0050AD8}" presName="sp" presStyleCnt="0"/>
      <dgm:spPr/>
    </dgm:pt>
    <dgm:pt modelId="{0A00E229-DF04-41CC-B0E4-2073690033BE}" type="pres">
      <dgm:prSet presAssocID="{B05F7F43-1869-4338-94C2-135DD698E91C}" presName="linNode" presStyleCnt="0"/>
      <dgm:spPr/>
    </dgm:pt>
    <dgm:pt modelId="{6C8CD906-5A01-4063-ABE5-5DA844FAD63E}" type="pres">
      <dgm:prSet presAssocID="{B05F7F43-1869-4338-94C2-135DD698E91C}" presName="parentText" presStyleLbl="node1" presStyleIdx="1" presStyleCnt="2" custLinFactNeighborY="3">
        <dgm:presLayoutVars>
          <dgm:chMax val="1"/>
          <dgm:bulletEnabled val="1"/>
        </dgm:presLayoutVars>
      </dgm:prSet>
      <dgm:spPr/>
    </dgm:pt>
    <dgm:pt modelId="{67962A84-8306-4298-B817-C76672A1DEAA}" type="pres">
      <dgm:prSet presAssocID="{B05F7F43-1869-4338-94C2-135DD698E91C}" presName="descendantText" presStyleLbl="alignAccFollowNode1" presStyleIdx="1" presStyleCnt="2">
        <dgm:presLayoutVars>
          <dgm:bulletEnabled val="1"/>
        </dgm:presLayoutVars>
      </dgm:prSet>
      <dgm:spPr/>
    </dgm:pt>
  </dgm:ptLst>
  <dgm:cxnLst>
    <dgm:cxn modelId="{2E89CB01-5156-4F12-8F7B-E5B90323E7D8}" type="presOf" srcId="{DC980910-0A67-484B-8C2F-502E25959F0B}" destId="{67962A84-8306-4298-B817-C76672A1DEAA}" srcOrd="0" destOrd="0" presId="urn:microsoft.com/office/officeart/2005/8/layout/vList5"/>
    <dgm:cxn modelId="{46C1DF07-5A3E-4A66-AE62-77CF829D10AF}" type="presOf" srcId="{3BAC1E4A-6DB5-4A3A-ABDC-5024F82FBDE2}" destId="{E3010268-8547-40B0-B9D7-96FC3D94B7C5}" srcOrd="0" destOrd="2" presId="urn:microsoft.com/office/officeart/2005/8/layout/vList5"/>
    <dgm:cxn modelId="{48B6B612-EAE8-4E60-9308-6939AD8D3168}" srcId="{353CAF42-93E0-4367-AEAF-509488768E44}" destId="{E74E00B5-60F4-43D5-BEAF-2045C0679104}" srcOrd="1" destOrd="0" parTransId="{E4152705-74B4-446A-B785-3DEE82658B37}" sibTransId="{792DD36A-688D-4B99-ADF9-7BED4A986662}"/>
    <dgm:cxn modelId="{81EFD71B-88D8-4D8B-BA2E-661FFEEE2237}" type="presOf" srcId="{F1316660-EB9D-4786-A287-DF286DDD9BE1}" destId="{E3010268-8547-40B0-B9D7-96FC3D94B7C5}" srcOrd="0" destOrd="0" presId="urn:microsoft.com/office/officeart/2005/8/layout/vList5"/>
    <dgm:cxn modelId="{6749312C-E096-4D39-9A9B-774F3C9718A5}" type="presOf" srcId="{B05F7F43-1869-4338-94C2-135DD698E91C}" destId="{6C8CD906-5A01-4063-ABE5-5DA844FAD63E}" srcOrd="0" destOrd="0" presId="urn:microsoft.com/office/officeart/2005/8/layout/vList5"/>
    <dgm:cxn modelId="{D3E8D76F-0259-4CCA-8543-8EBC8FE6A92C}" srcId="{B05F7F43-1869-4338-94C2-135DD698E91C}" destId="{DC980910-0A67-484B-8C2F-502E25959F0B}" srcOrd="0" destOrd="0" parTransId="{3501FF36-C25F-4FA0-A59B-E75A073CBF6B}" sibTransId="{1A996A40-BB4D-4F98-95E0-C38CED8AC16F}"/>
    <dgm:cxn modelId="{14D7C371-12D5-4AA8-ADD9-241C22FA9106}" type="presOf" srcId="{CB585AB4-1615-4967-9F83-DA410F62B164}" destId="{8EAE13C5-5A97-4068-A47C-E3E4B06756EF}" srcOrd="0" destOrd="0" presId="urn:microsoft.com/office/officeart/2005/8/layout/vList5"/>
    <dgm:cxn modelId="{DAC36075-DC8A-4E68-AC3B-8133F1407857}" srcId="{353CAF42-93E0-4367-AEAF-509488768E44}" destId="{0DFF8245-FE20-4193-8E7B-B08334D2CE73}" srcOrd="0" destOrd="0" parTransId="{E2646BBF-FBFA-4702-8AE1-56424CC75014}" sibTransId="{864A7A2F-39F9-4BB3-A5A9-4CA9F0550B6E}"/>
    <dgm:cxn modelId="{0086BF56-11DB-4B1D-BA02-3DFAAE733F51}" srcId="{AD047F8E-B7FF-41A8-A5F1-DC8E2025EA6F}" destId="{F1316660-EB9D-4786-A287-DF286DDD9BE1}" srcOrd="0" destOrd="0" parTransId="{F858761C-1750-4913-A954-EC2210D25E25}" sibTransId="{A617DF24-1C2E-489B-A72A-EE3D55F52AA5}"/>
    <dgm:cxn modelId="{2F8EFE78-3E7E-477A-8661-67A6EFEE7F66}" type="presOf" srcId="{0DFF8245-FE20-4193-8E7B-B08334D2CE73}" destId="{67962A84-8306-4298-B817-C76672A1DEAA}" srcOrd="0" destOrd="2" presId="urn:microsoft.com/office/officeart/2005/8/layout/vList5"/>
    <dgm:cxn modelId="{E1E23AA2-3D14-4DCE-9E46-AAC1D09C27AD}" srcId="{CB585AB4-1615-4967-9F83-DA410F62B164}" destId="{AD047F8E-B7FF-41A8-A5F1-DC8E2025EA6F}" srcOrd="0" destOrd="0" parTransId="{9ECB65D2-2B91-47D0-8D26-3775A4D05D00}" sibTransId="{3BEABA20-294A-4D02-AAAC-9689D0050AD8}"/>
    <dgm:cxn modelId="{2C2710A3-8D53-4DA5-A4CD-CAD950F5CBB1}" srcId="{B05F7F43-1869-4338-94C2-135DD698E91C}" destId="{353CAF42-93E0-4367-AEAF-509488768E44}" srcOrd="1" destOrd="0" parTransId="{6C32063D-2D28-4EC1-8183-465074F45D90}" sibTransId="{5DAD40EB-0559-44E7-A53D-22BEF57B0228}"/>
    <dgm:cxn modelId="{22B8FABD-AB5C-4AEA-A862-53759B7FCF8D}" srcId="{F1316660-EB9D-4786-A287-DF286DDD9BE1}" destId="{3BAC1E4A-6DB5-4A3A-ABDC-5024F82FBDE2}" srcOrd="1" destOrd="0" parTransId="{D3E4A17B-1060-4070-8039-9651AF4C69F3}" sibTransId="{5D4D1827-1C3D-404F-A1DD-E14C8FF340B6}"/>
    <dgm:cxn modelId="{F4FC06C0-3F71-4F9F-9F5F-B73B9E06422A}" srcId="{CB585AB4-1615-4967-9F83-DA410F62B164}" destId="{B05F7F43-1869-4338-94C2-135DD698E91C}" srcOrd="1" destOrd="0" parTransId="{D3D339B4-280C-4FE6-9F0D-B3E97C3AF11A}" sibTransId="{52680B16-B8FF-4449-BEAF-14764255ACD2}"/>
    <dgm:cxn modelId="{3494F9C4-F5CD-42F4-B709-CAF20097F9F1}" type="presOf" srcId="{E74E00B5-60F4-43D5-BEAF-2045C0679104}" destId="{67962A84-8306-4298-B817-C76672A1DEAA}" srcOrd="0" destOrd="3" presId="urn:microsoft.com/office/officeart/2005/8/layout/vList5"/>
    <dgm:cxn modelId="{FD3DDCD7-5119-4383-AC22-C160623EC8B5}" type="presOf" srcId="{353CAF42-93E0-4367-AEAF-509488768E44}" destId="{67962A84-8306-4298-B817-C76672A1DEAA}" srcOrd="0" destOrd="1" presId="urn:microsoft.com/office/officeart/2005/8/layout/vList5"/>
    <dgm:cxn modelId="{574C05D9-117B-4EB9-BA57-44403D66930A}" srcId="{F1316660-EB9D-4786-A287-DF286DDD9BE1}" destId="{40C3F575-FFD0-4C71-BD0C-65B994D70E63}" srcOrd="0" destOrd="0" parTransId="{0A47D4BE-7F63-4C53-85BA-1466F964497C}" sibTransId="{13E0AAA8-2F0A-4A24-B0E1-9C611BA486D5}"/>
    <dgm:cxn modelId="{1A3A9DDC-FDAB-4A53-AD2D-3D3C939B2702}" type="presOf" srcId="{AD047F8E-B7FF-41A8-A5F1-DC8E2025EA6F}" destId="{92753BE3-43B0-4486-A035-AC089964F097}" srcOrd="0" destOrd="0" presId="urn:microsoft.com/office/officeart/2005/8/layout/vList5"/>
    <dgm:cxn modelId="{A66F7FEE-7770-4EB3-AE5F-4AB64698188D}" type="presOf" srcId="{40C3F575-FFD0-4C71-BD0C-65B994D70E63}" destId="{E3010268-8547-40B0-B9D7-96FC3D94B7C5}" srcOrd="0" destOrd="1" presId="urn:microsoft.com/office/officeart/2005/8/layout/vList5"/>
    <dgm:cxn modelId="{7215C2EE-8A28-4FFB-9AE9-00E01F3DE284}" type="presParOf" srcId="{8EAE13C5-5A97-4068-A47C-E3E4B06756EF}" destId="{F8D5818B-2DCA-457D-9C79-5682620D3658}" srcOrd="0" destOrd="0" presId="urn:microsoft.com/office/officeart/2005/8/layout/vList5"/>
    <dgm:cxn modelId="{471086C6-617C-4EE7-8216-B72DFAC9A386}" type="presParOf" srcId="{F8D5818B-2DCA-457D-9C79-5682620D3658}" destId="{92753BE3-43B0-4486-A035-AC089964F097}" srcOrd="0" destOrd="0" presId="urn:microsoft.com/office/officeart/2005/8/layout/vList5"/>
    <dgm:cxn modelId="{34D91ED8-A82F-40EB-8148-4875078E853F}" type="presParOf" srcId="{F8D5818B-2DCA-457D-9C79-5682620D3658}" destId="{E3010268-8547-40B0-B9D7-96FC3D94B7C5}" srcOrd="1" destOrd="0" presId="urn:microsoft.com/office/officeart/2005/8/layout/vList5"/>
    <dgm:cxn modelId="{AAE60172-1E2C-429D-8D7E-32B17CB7C917}" type="presParOf" srcId="{8EAE13C5-5A97-4068-A47C-E3E4B06756EF}" destId="{BEBC2E00-7EDB-4D14-888B-69D30E87C701}" srcOrd="1" destOrd="0" presId="urn:microsoft.com/office/officeart/2005/8/layout/vList5"/>
    <dgm:cxn modelId="{41CDC4AE-D055-4C5D-8D2E-46072EB09EF3}" type="presParOf" srcId="{8EAE13C5-5A97-4068-A47C-E3E4B06756EF}" destId="{0A00E229-DF04-41CC-B0E4-2073690033BE}" srcOrd="2" destOrd="0" presId="urn:microsoft.com/office/officeart/2005/8/layout/vList5"/>
    <dgm:cxn modelId="{04A530AF-A0F6-4E80-8525-326535A19E11}" type="presParOf" srcId="{0A00E229-DF04-41CC-B0E4-2073690033BE}" destId="{6C8CD906-5A01-4063-ABE5-5DA844FAD63E}" srcOrd="0" destOrd="0" presId="urn:microsoft.com/office/officeart/2005/8/layout/vList5"/>
    <dgm:cxn modelId="{BA2F2031-A62D-4006-8A1D-E5F3C421F39B}" type="presParOf" srcId="{0A00E229-DF04-41CC-B0E4-2073690033BE}" destId="{67962A84-8306-4298-B817-C76672A1DEAA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FDC17A5-883A-4842-AFB1-E3344242850C}" type="doc">
      <dgm:prSet loTypeId="urn:microsoft.com/office/officeart/2005/8/layout/vProcess5" loCatId="process" qsTypeId="urn:microsoft.com/office/officeart/2005/8/quickstyle/simple5" qsCatId="simple" csTypeId="urn:microsoft.com/office/officeart/2005/8/colors/accent0_3" csCatId="mainScheme"/>
      <dgm:spPr/>
      <dgm:t>
        <a:bodyPr/>
        <a:lstStyle/>
        <a:p>
          <a:endParaRPr lang="en-US"/>
        </a:p>
      </dgm:t>
    </dgm:pt>
    <dgm:pt modelId="{4626C511-F3B4-4367-9DBC-F65CB76E5EF9}">
      <dgm:prSet/>
      <dgm:spPr/>
      <dgm:t>
        <a:bodyPr/>
        <a:lstStyle/>
        <a:p>
          <a:r>
            <a:rPr lang="en-US" b="1" dirty="0"/>
            <a:t>Hosp_per_100k</a:t>
          </a:r>
          <a:r>
            <a:rPr lang="en-US" dirty="0"/>
            <a:t>: Hospitalizations scaled to population size.</a:t>
          </a:r>
        </a:p>
      </dgm:t>
    </dgm:pt>
    <dgm:pt modelId="{3E7611B0-95F5-4F1E-8742-2024DBF4CD3A}" type="parTrans" cxnId="{D13C2F59-F196-44B8-9AB4-8E5B41045347}">
      <dgm:prSet/>
      <dgm:spPr/>
      <dgm:t>
        <a:bodyPr/>
        <a:lstStyle/>
        <a:p>
          <a:endParaRPr lang="en-US"/>
        </a:p>
      </dgm:t>
    </dgm:pt>
    <dgm:pt modelId="{DF4C6A13-BA05-42C3-A60B-60E2DD7AEB13}" type="sibTrans" cxnId="{D13C2F59-F196-44B8-9AB4-8E5B41045347}">
      <dgm:prSet/>
      <dgm:spPr/>
      <dgm:t>
        <a:bodyPr/>
        <a:lstStyle/>
        <a:p>
          <a:endParaRPr lang="en-US"/>
        </a:p>
      </dgm:t>
    </dgm:pt>
    <dgm:pt modelId="{5E12A236-74AD-4111-86A1-906811376314}">
      <dgm:prSet/>
      <dgm:spPr/>
      <dgm:t>
        <a:bodyPr/>
        <a:lstStyle/>
        <a:p>
          <a:r>
            <a:rPr lang="en-US" b="1" dirty="0"/>
            <a:t>Deaths_per_100k</a:t>
          </a:r>
          <a:r>
            <a:rPr lang="en-US" dirty="0"/>
            <a:t>: COVID deaths per 100,000 residents.</a:t>
          </a:r>
        </a:p>
      </dgm:t>
    </dgm:pt>
    <dgm:pt modelId="{EC85FF04-3DFF-4441-80CE-3E0A2EE0F5FE}" type="parTrans" cxnId="{8787A261-2798-4854-BE74-3EC98ECCE4EF}">
      <dgm:prSet/>
      <dgm:spPr/>
      <dgm:t>
        <a:bodyPr/>
        <a:lstStyle/>
        <a:p>
          <a:endParaRPr lang="en-US"/>
        </a:p>
      </dgm:t>
    </dgm:pt>
    <dgm:pt modelId="{DEF11BD8-37B7-4D57-9AE0-799AF1547C54}" type="sibTrans" cxnId="{8787A261-2798-4854-BE74-3EC98ECCE4EF}">
      <dgm:prSet/>
      <dgm:spPr/>
      <dgm:t>
        <a:bodyPr/>
        <a:lstStyle/>
        <a:p>
          <a:endParaRPr lang="en-US"/>
        </a:p>
      </dgm:t>
    </dgm:pt>
    <dgm:pt modelId="{9836D4B9-5323-4E4A-BE20-36346DBE6367}">
      <dgm:prSet/>
      <dgm:spPr/>
      <dgm:t>
        <a:bodyPr/>
        <a:lstStyle/>
        <a:p>
          <a:r>
            <a:rPr lang="en-US" b="1"/>
            <a:t>Charges_to_Costs_Ratio</a:t>
          </a:r>
          <a:r>
            <a:rPr lang="en-US"/>
            <a:t>: A proxy for pricing volatility.</a:t>
          </a:r>
        </a:p>
      </dgm:t>
    </dgm:pt>
    <dgm:pt modelId="{FE8C67F6-6E5D-4709-8E5B-71470D3ABFE9}" type="parTrans" cxnId="{99FF8133-CF3C-44BB-8E0C-336E4CF35967}">
      <dgm:prSet/>
      <dgm:spPr/>
      <dgm:t>
        <a:bodyPr/>
        <a:lstStyle/>
        <a:p>
          <a:endParaRPr lang="en-US"/>
        </a:p>
      </dgm:t>
    </dgm:pt>
    <dgm:pt modelId="{2AF09745-3536-4817-980B-2F90D3D1A450}" type="sibTrans" cxnId="{99FF8133-CF3C-44BB-8E0C-336E4CF35967}">
      <dgm:prSet/>
      <dgm:spPr/>
      <dgm:t>
        <a:bodyPr/>
        <a:lstStyle/>
        <a:p>
          <a:endParaRPr lang="en-US"/>
        </a:p>
      </dgm:t>
    </dgm:pt>
    <dgm:pt modelId="{151E0B5F-52BB-4469-864A-3095FC05EEF3}">
      <dgm:prSet/>
      <dgm:spPr/>
      <dgm:t>
        <a:bodyPr/>
        <a:lstStyle/>
        <a:p>
          <a:r>
            <a:rPr lang="en-US" b="1"/>
            <a:t>Uninsured_Rate</a:t>
          </a:r>
          <a:r>
            <a:rPr lang="en-US"/>
            <a:t>: Derived from total insurance coverage.</a:t>
          </a:r>
        </a:p>
      </dgm:t>
    </dgm:pt>
    <dgm:pt modelId="{442AB06D-34B3-46EF-B209-39D1B1D9F374}" type="parTrans" cxnId="{213573D6-D5E2-411A-8957-04361C764405}">
      <dgm:prSet/>
      <dgm:spPr/>
      <dgm:t>
        <a:bodyPr/>
        <a:lstStyle/>
        <a:p>
          <a:endParaRPr lang="en-US"/>
        </a:p>
      </dgm:t>
    </dgm:pt>
    <dgm:pt modelId="{31D1EEDE-268D-4ACD-A686-E9DF2213785C}" type="sibTrans" cxnId="{213573D6-D5E2-411A-8957-04361C764405}">
      <dgm:prSet/>
      <dgm:spPr/>
      <dgm:t>
        <a:bodyPr/>
        <a:lstStyle/>
        <a:p>
          <a:endParaRPr lang="en-US"/>
        </a:p>
      </dgm:t>
    </dgm:pt>
    <dgm:pt modelId="{C10BFBCF-5E52-4119-A1F5-A85EFE81602C}">
      <dgm:prSet/>
      <dgm:spPr/>
      <dgm:t>
        <a:bodyPr/>
        <a:lstStyle/>
        <a:p>
          <a:r>
            <a:rPr lang="en-US" b="1" dirty="0" err="1"/>
            <a:t>High_Risk</a:t>
          </a:r>
          <a:r>
            <a:rPr lang="en-US" dirty="0"/>
            <a:t>: Binary label where 1 = counties with positivity rates greater than the median.</a:t>
          </a:r>
        </a:p>
      </dgm:t>
    </dgm:pt>
    <dgm:pt modelId="{DFBFD6E0-D420-43C3-A268-CB8E5A0F011F}" type="parTrans" cxnId="{DCECA6C6-8810-4AF9-8BB6-B6DB073E50C9}">
      <dgm:prSet/>
      <dgm:spPr/>
      <dgm:t>
        <a:bodyPr/>
        <a:lstStyle/>
        <a:p>
          <a:endParaRPr lang="en-US"/>
        </a:p>
      </dgm:t>
    </dgm:pt>
    <dgm:pt modelId="{F06E5872-C458-42D4-9DC6-27D7FFCC55BC}" type="sibTrans" cxnId="{DCECA6C6-8810-4AF9-8BB6-B6DB073E50C9}">
      <dgm:prSet/>
      <dgm:spPr/>
      <dgm:t>
        <a:bodyPr/>
        <a:lstStyle/>
        <a:p>
          <a:endParaRPr lang="en-US"/>
        </a:p>
      </dgm:t>
    </dgm:pt>
    <dgm:pt modelId="{F89E559C-D3CE-4010-8E7A-595BBFE68C57}" type="pres">
      <dgm:prSet presAssocID="{4FDC17A5-883A-4842-AFB1-E3344242850C}" presName="outerComposite" presStyleCnt="0">
        <dgm:presLayoutVars>
          <dgm:chMax val="5"/>
          <dgm:dir/>
          <dgm:resizeHandles val="exact"/>
        </dgm:presLayoutVars>
      </dgm:prSet>
      <dgm:spPr/>
    </dgm:pt>
    <dgm:pt modelId="{A66014E2-55FF-45CE-A569-2E48DB0616B7}" type="pres">
      <dgm:prSet presAssocID="{4FDC17A5-883A-4842-AFB1-E3344242850C}" presName="dummyMaxCanvas" presStyleCnt="0">
        <dgm:presLayoutVars/>
      </dgm:prSet>
      <dgm:spPr/>
    </dgm:pt>
    <dgm:pt modelId="{E5D0B1C1-6F40-4211-A59E-BD7409BC52EE}" type="pres">
      <dgm:prSet presAssocID="{4FDC17A5-883A-4842-AFB1-E3344242850C}" presName="FiveNodes_1" presStyleLbl="node1" presStyleIdx="0" presStyleCnt="5">
        <dgm:presLayoutVars>
          <dgm:bulletEnabled val="1"/>
        </dgm:presLayoutVars>
      </dgm:prSet>
      <dgm:spPr/>
    </dgm:pt>
    <dgm:pt modelId="{69590D85-7F41-4874-8132-279D1DA3F101}" type="pres">
      <dgm:prSet presAssocID="{4FDC17A5-883A-4842-AFB1-E3344242850C}" presName="FiveNodes_2" presStyleLbl="node1" presStyleIdx="1" presStyleCnt="5">
        <dgm:presLayoutVars>
          <dgm:bulletEnabled val="1"/>
        </dgm:presLayoutVars>
      </dgm:prSet>
      <dgm:spPr/>
    </dgm:pt>
    <dgm:pt modelId="{53081B1A-F80F-46FD-A60F-32944DE50712}" type="pres">
      <dgm:prSet presAssocID="{4FDC17A5-883A-4842-AFB1-E3344242850C}" presName="FiveNodes_3" presStyleLbl="node1" presStyleIdx="2" presStyleCnt="5">
        <dgm:presLayoutVars>
          <dgm:bulletEnabled val="1"/>
        </dgm:presLayoutVars>
      </dgm:prSet>
      <dgm:spPr/>
    </dgm:pt>
    <dgm:pt modelId="{B8502224-85F1-4FBB-8873-BF283779FBFA}" type="pres">
      <dgm:prSet presAssocID="{4FDC17A5-883A-4842-AFB1-E3344242850C}" presName="FiveNodes_4" presStyleLbl="node1" presStyleIdx="3" presStyleCnt="5">
        <dgm:presLayoutVars>
          <dgm:bulletEnabled val="1"/>
        </dgm:presLayoutVars>
      </dgm:prSet>
      <dgm:spPr/>
    </dgm:pt>
    <dgm:pt modelId="{A14E1F5C-14B8-4A49-A3D0-A64532BF20E7}" type="pres">
      <dgm:prSet presAssocID="{4FDC17A5-883A-4842-AFB1-E3344242850C}" presName="FiveNodes_5" presStyleLbl="node1" presStyleIdx="4" presStyleCnt="5">
        <dgm:presLayoutVars>
          <dgm:bulletEnabled val="1"/>
        </dgm:presLayoutVars>
      </dgm:prSet>
      <dgm:spPr/>
    </dgm:pt>
    <dgm:pt modelId="{A724139D-CC38-42B1-8A86-F902880F99C7}" type="pres">
      <dgm:prSet presAssocID="{4FDC17A5-883A-4842-AFB1-E3344242850C}" presName="FiveConn_1-2" presStyleLbl="fgAccFollowNode1" presStyleIdx="0" presStyleCnt="4">
        <dgm:presLayoutVars>
          <dgm:bulletEnabled val="1"/>
        </dgm:presLayoutVars>
      </dgm:prSet>
      <dgm:spPr/>
    </dgm:pt>
    <dgm:pt modelId="{F7CE087B-B3F5-477A-A245-840929B6583D}" type="pres">
      <dgm:prSet presAssocID="{4FDC17A5-883A-4842-AFB1-E3344242850C}" presName="FiveConn_2-3" presStyleLbl="fgAccFollowNode1" presStyleIdx="1" presStyleCnt="4">
        <dgm:presLayoutVars>
          <dgm:bulletEnabled val="1"/>
        </dgm:presLayoutVars>
      </dgm:prSet>
      <dgm:spPr/>
    </dgm:pt>
    <dgm:pt modelId="{6180DCAB-1404-4B7D-A6C3-0CE02994547B}" type="pres">
      <dgm:prSet presAssocID="{4FDC17A5-883A-4842-AFB1-E3344242850C}" presName="FiveConn_3-4" presStyleLbl="fgAccFollowNode1" presStyleIdx="2" presStyleCnt="4">
        <dgm:presLayoutVars>
          <dgm:bulletEnabled val="1"/>
        </dgm:presLayoutVars>
      </dgm:prSet>
      <dgm:spPr/>
    </dgm:pt>
    <dgm:pt modelId="{71A3EA32-573B-4511-88A8-BEDC018A0A06}" type="pres">
      <dgm:prSet presAssocID="{4FDC17A5-883A-4842-AFB1-E3344242850C}" presName="FiveConn_4-5" presStyleLbl="fgAccFollowNode1" presStyleIdx="3" presStyleCnt="4">
        <dgm:presLayoutVars>
          <dgm:bulletEnabled val="1"/>
        </dgm:presLayoutVars>
      </dgm:prSet>
      <dgm:spPr/>
    </dgm:pt>
    <dgm:pt modelId="{F795AE0E-928F-49CB-8D41-7C4F35349D0E}" type="pres">
      <dgm:prSet presAssocID="{4FDC17A5-883A-4842-AFB1-E3344242850C}" presName="FiveNodes_1_text" presStyleLbl="node1" presStyleIdx="4" presStyleCnt="5">
        <dgm:presLayoutVars>
          <dgm:bulletEnabled val="1"/>
        </dgm:presLayoutVars>
      </dgm:prSet>
      <dgm:spPr/>
    </dgm:pt>
    <dgm:pt modelId="{1F01DB3E-132D-44E1-8001-9FD452313857}" type="pres">
      <dgm:prSet presAssocID="{4FDC17A5-883A-4842-AFB1-E3344242850C}" presName="FiveNodes_2_text" presStyleLbl="node1" presStyleIdx="4" presStyleCnt="5">
        <dgm:presLayoutVars>
          <dgm:bulletEnabled val="1"/>
        </dgm:presLayoutVars>
      </dgm:prSet>
      <dgm:spPr/>
    </dgm:pt>
    <dgm:pt modelId="{B32D7950-2254-4A1E-BB4F-4E709A7D90B1}" type="pres">
      <dgm:prSet presAssocID="{4FDC17A5-883A-4842-AFB1-E3344242850C}" presName="FiveNodes_3_text" presStyleLbl="node1" presStyleIdx="4" presStyleCnt="5">
        <dgm:presLayoutVars>
          <dgm:bulletEnabled val="1"/>
        </dgm:presLayoutVars>
      </dgm:prSet>
      <dgm:spPr/>
    </dgm:pt>
    <dgm:pt modelId="{B3389098-19C3-4F67-9275-0C6D6B09BA78}" type="pres">
      <dgm:prSet presAssocID="{4FDC17A5-883A-4842-AFB1-E3344242850C}" presName="FiveNodes_4_text" presStyleLbl="node1" presStyleIdx="4" presStyleCnt="5">
        <dgm:presLayoutVars>
          <dgm:bulletEnabled val="1"/>
        </dgm:presLayoutVars>
      </dgm:prSet>
      <dgm:spPr/>
    </dgm:pt>
    <dgm:pt modelId="{6556D828-A2AF-47D3-BB8C-649EB3BEBE6D}" type="pres">
      <dgm:prSet presAssocID="{4FDC17A5-883A-4842-AFB1-E3344242850C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8C2B810C-E833-4582-A1FC-5ACBCF34C06E}" type="presOf" srcId="{4FDC17A5-883A-4842-AFB1-E3344242850C}" destId="{F89E559C-D3CE-4010-8E7A-595BBFE68C57}" srcOrd="0" destOrd="0" presId="urn:microsoft.com/office/officeart/2005/8/layout/vProcess5"/>
    <dgm:cxn modelId="{CBEF1116-6B9C-4B6B-B1C0-D0233BD5ACBE}" type="presOf" srcId="{4626C511-F3B4-4367-9DBC-F65CB76E5EF9}" destId="{E5D0B1C1-6F40-4211-A59E-BD7409BC52EE}" srcOrd="0" destOrd="0" presId="urn:microsoft.com/office/officeart/2005/8/layout/vProcess5"/>
    <dgm:cxn modelId="{98853B29-32A7-400D-93EF-091674F3643D}" type="presOf" srcId="{DF4C6A13-BA05-42C3-A60B-60E2DD7AEB13}" destId="{A724139D-CC38-42B1-8A86-F902880F99C7}" srcOrd="0" destOrd="0" presId="urn:microsoft.com/office/officeart/2005/8/layout/vProcess5"/>
    <dgm:cxn modelId="{99FF8133-CF3C-44BB-8E0C-336E4CF35967}" srcId="{4FDC17A5-883A-4842-AFB1-E3344242850C}" destId="{9836D4B9-5323-4E4A-BE20-36346DBE6367}" srcOrd="2" destOrd="0" parTransId="{FE8C67F6-6E5D-4709-8E5B-71470D3ABFE9}" sibTransId="{2AF09745-3536-4817-980B-2F90D3D1A450}"/>
    <dgm:cxn modelId="{0576E05B-96EB-44E7-AD25-E944AA955ABC}" type="presOf" srcId="{9836D4B9-5323-4E4A-BE20-36346DBE6367}" destId="{B32D7950-2254-4A1E-BB4F-4E709A7D90B1}" srcOrd="1" destOrd="0" presId="urn:microsoft.com/office/officeart/2005/8/layout/vProcess5"/>
    <dgm:cxn modelId="{8787A261-2798-4854-BE74-3EC98ECCE4EF}" srcId="{4FDC17A5-883A-4842-AFB1-E3344242850C}" destId="{5E12A236-74AD-4111-86A1-906811376314}" srcOrd="1" destOrd="0" parTransId="{EC85FF04-3DFF-4441-80CE-3E0A2EE0F5FE}" sibTransId="{DEF11BD8-37B7-4D57-9AE0-799AF1547C54}"/>
    <dgm:cxn modelId="{A0E4D966-F36D-4D73-9922-81EB4C07D02F}" type="presOf" srcId="{2AF09745-3536-4817-980B-2F90D3D1A450}" destId="{6180DCAB-1404-4B7D-A6C3-0CE02994547B}" srcOrd="0" destOrd="0" presId="urn:microsoft.com/office/officeart/2005/8/layout/vProcess5"/>
    <dgm:cxn modelId="{8B152671-9B38-4D4C-BDF9-7E4AE7F17BA7}" type="presOf" srcId="{C10BFBCF-5E52-4119-A1F5-A85EFE81602C}" destId="{A14E1F5C-14B8-4A49-A3D0-A64532BF20E7}" srcOrd="0" destOrd="0" presId="urn:microsoft.com/office/officeart/2005/8/layout/vProcess5"/>
    <dgm:cxn modelId="{D13C2F59-F196-44B8-9AB4-8E5B41045347}" srcId="{4FDC17A5-883A-4842-AFB1-E3344242850C}" destId="{4626C511-F3B4-4367-9DBC-F65CB76E5EF9}" srcOrd="0" destOrd="0" parTransId="{3E7611B0-95F5-4F1E-8742-2024DBF4CD3A}" sibTransId="{DF4C6A13-BA05-42C3-A60B-60E2DD7AEB13}"/>
    <dgm:cxn modelId="{9FE46E91-A952-41A7-945A-ABCB84CA1BEA}" type="presOf" srcId="{151E0B5F-52BB-4469-864A-3095FC05EEF3}" destId="{B3389098-19C3-4F67-9275-0C6D6B09BA78}" srcOrd="1" destOrd="0" presId="urn:microsoft.com/office/officeart/2005/8/layout/vProcess5"/>
    <dgm:cxn modelId="{1E67179C-7CDF-4909-A26B-9A2A97172FD9}" type="presOf" srcId="{151E0B5F-52BB-4469-864A-3095FC05EEF3}" destId="{B8502224-85F1-4FBB-8873-BF283779FBFA}" srcOrd="0" destOrd="0" presId="urn:microsoft.com/office/officeart/2005/8/layout/vProcess5"/>
    <dgm:cxn modelId="{972195A8-D2C5-498F-9FBA-A332A0F67BBA}" type="presOf" srcId="{DEF11BD8-37B7-4D57-9AE0-799AF1547C54}" destId="{F7CE087B-B3F5-477A-A245-840929B6583D}" srcOrd="0" destOrd="0" presId="urn:microsoft.com/office/officeart/2005/8/layout/vProcess5"/>
    <dgm:cxn modelId="{33B2B4AF-9E2C-4B13-8D4B-FC989BE45C59}" type="presOf" srcId="{4626C511-F3B4-4367-9DBC-F65CB76E5EF9}" destId="{F795AE0E-928F-49CB-8D41-7C4F35349D0E}" srcOrd="1" destOrd="0" presId="urn:microsoft.com/office/officeart/2005/8/layout/vProcess5"/>
    <dgm:cxn modelId="{ACAB0FB1-BF61-476B-99E1-0BADE885CE80}" type="presOf" srcId="{5E12A236-74AD-4111-86A1-906811376314}" destId="{1F01DB3E-132D-44E1-8001-9FD452313857}" srcOrd="1" destOrd="0" presId="urn:microsoft.com/office/officeart/2005/8/layout/vProcess5"/>
    <dgm:cxn modelId="{B9516AB8-C74B-4F19-89EA-A8DAF5AD847E}" type="presOf" srcId="{31D1EEDE-268D-4ACD-A686-E9DF2213785C}" destId="{71A3EA32-573B-4511-88A8-BEDC018A0A06}" srcOrd="0" destOrd="0" presId="urn:microsoft.com/office/officeart/2005/8/layout/vProcess5"/>
    <dgm:cxn modelId="{DCECA6C6-8810-4AF9-8BB6-B6DB073E50C9}" srcId="{4FDC17A5-883A-4842-AFB1-E3344242850C}" destId="{C10BFBCF-5E52-4119-A1F5-A85EFE81602C}" srcOrd="4" destOrd="0" parTransId="{DFBFD6E0-D420-43C3-A268-CB8E5A0F011F}" sibTransId="{F06E5872-C458-42D4-9DC6-27D7FFCC55BC}"/>
    <dgm:cxn modelId="{213573D6-D5E2-411A-8957-04361C764405}" srcId="{4FDC17A5-883A-4842-AFB1-E3344242850C}" destId="{151E0B5F-52BB-4469-864A-3095FC05EEF3}" srcOrd="3" destOrd="0" parTransId="{442AB06D-34B3-46EF-B209-39D1B1D9F374}" sibTransId="{31D1EEDE-268D-4ACD-A686-E9DF2213785C}"/>
    <dgm:cxn modelId="{B0C60AE1-CC9D-4265-AEAD-02E6E0E31B73}" type="presOf" srcId="{5E12A236-74AD-4111-86A1-906811376314}" destId="{69590D85-7F41-4874-8132-279D1DA3F101}" srcOrd="0" destOrd="0" presId="urn:microsoft.com/office/officeart/2005/8/layout/vProcess5"/>
    <dgm:cxn modelId="{9D1B3EEA-5C4C-4088-AB43-B9578E958B33}" type="presOf" srcId="{C10BFBCF-5E52-4119-A1F5-A85EFE81602C}" destId="{6556D828-A2AF-47D3-BB8C-649EB3BEBE6D}" srcOrd="1" destOrd="0" presId="urn:microsoft.com/office/officeart/2005/8/layout/vProcess5"/>
    <dgm:cxn modelId="{FBA2EFF3-E55D-4DA8-9D44-8A8237D7A304}" type="presOf" srcId="{9836D4B9-5323-4E4A-BE20-36346DBE6367}" destId="{53081B1A-F80F-46FD-A60F-32944DE50712}" srcOrd="0" destOrd="0" presId="urn:microsoft.com/office/officeart/2005/8/layout/vProcess5"/>
    <dgm:cxn modelId="{5B95C9E5-6EC7-4836-9D41-BF947F1D8644}" type="presParOf" srcId="{F89E559C-D3CE-4010-8E7A-595BBFE68C57}" destId="{A66014E2-55FF-45CE-A569-2E48DB0616B7}" srcOrd="0" destOrd="0" presId="urn:microsoft.com/office/officeart/2005/8/layout/vProcess5"/>
    <dgm:cxn modelId="{BE2671C8-1524-4687-93BE-D7FE762E37EE}" type="presParOf" srcId="{F89E559C-D3CE-4010-8E7A-595BBFE68C57}" destId="{E5D0B1C1-6F40-4211-A59E-BD7409BC52EE}" srcOrd="1" destOrd="0" presId="urn:microsoft.com/office/officeart/2005/8/layout/vProcess5"/>
    <dgm:cxn modelId="{13E859E6-0FEE-4198-A291-C103A485419A}" type="presParOf" srcId="{F89E559C-D3CE-4010-8E7A-595BBFE68C57}" destId="{69590D85-7F41-4874-8132-279D1DA3F101}" srcOrd="2" destOrd="0" presId="urn:microsoft.com/office/officeart/2005/8/layout/vProcess5"/>
    <dgm:cxn modelId="{AEAD9B63-48EB-444D-892E-F1609C40C470}" type="presParOf" srcId="{F89E559C-D3CE-4010-8E7A-595BBFE68C57}" destId="{53081B1A-F80F-46FD-A60F-32944DE50712}" srcOrd="3" destOrd="0" presId="urn:microsoft.com/office/officeart/2005/8/layout/vProcess5"/>
    <dgm:cxn modelId="{3607DB2D-B80F-4D35-A959-481021B561C6}" type="presParOf" srcId="{F89E559C-D3CE-4010-8E7A-595BBFE68C57}" destId="{B8502224-85F1-4FBB-8873-BF283779FBFA}" srcOrd="4" destOrd="0" presId="urn:microsoft.com/office/officeart/2005/8/layout/vProcess5"/>
    <dgm:cxn modelId="{ADAA1D5D-8CDB-4142-B1FB-5A68F86B3273}" type="presParOf" srcId="{F89E559C-D3CE-4010-8E7A-595BBFE68C57}" destId="{A14E1F5C-14B8-4A49-A3D0-A64532BF20E7}" srcOrd="5" destOrd="0" presId="urn:microsoft.com/office/officeart/2005/8/layout/vProcess5"/>
    <dgm:cxn modelId="{B8EB48FA-969E-41B9-894C-547CE89A1B5C}" type="presParOf" srcId="{F89E559C-D3CE-4010-8E7A-595BBFE68C57}" destId="{A724139D-CC38-42B1-8A86-F902880F99C7}" srcOrd="6" destOrd="0" presId="urn:microsoft.com/office/officeart/2005/8/layout/vProcess5"/>
    <dgm:cxn modelId="{0AF2F293-3D31-44A5-985B-03AD494B848F}" type="presParOf" srcId="{F89E559C-D3CE-4010-8E7A-595BBFE68C57}" destId="{F7CE087B-B3F5-477A-A245-840929B6583D}" srcOrd="7" destOrd="0" presId="urn:microsoft.com/office/officeart/2005/8/layout/vProcess5"/>
    <dgm:cxn modelId="{50881EB7-A5F1-42A3-8078-C5E85D55B83B}" type="presParOf" srcId="{F89E559C-D3CE-4010-8E7A-595BBFE68C57}" destId="{6180DCAB-1404-4B7D-A6C3-0CE02994547B}" srcOrd="8" destOrd="0" presId="urn:microsoft.com/office/officeart/2005/8/layout/vProcess5"/>
    <dgm:cxn modelId="{18C0427F-0767-43C9-938E-9984D9B615BD}" type="presParOf" srcId="{F89E559C-D3CE-4010-8E7A-595BBFE68C57}" destId="{71A3EA32-573B-4511-88A8-BEDC018A0A06}" srcOrd="9" destOrd="0" presId="urn:microsoft.com/office/officeart/2005/8/layout/vProcess5"/>
    <dgm:cxn modelId="{05C43883-8359-4257-BAA3-61F0AE7A6752}" type="presParOf" srcId="{F89E559C-D3CE-4010-8E7A-595BBFE68C57}" destId="{F795AE0E-928F-49CB-8D41-7C4F35349D0E}" srcOrd="10" destOrd="0" presId="urn:microsoft.com/office/officeart/2005/8/layout/vProcess5"/>
    <dgm:cxn modelId="{688946AF-AE93-44BB-9AD6-22EB5B95B7BB}" type="presParOf" srcId="{F89E559C-D3CE-4010-8E7A-595BBFE68C57}" destId="{1F01DB3E-132D-44E1-8001-9FD452313857}" srcOrd="11" destOrd="0" presId="urn:microsoft.com/office/officeart/2005/8/layout/vProcess5"/>
    <dgm:cxn modelId="{ACDF5139-86A5-41A2-8828-A692D8252FC7}" type="presParOf" srcId="{F89E559C-D3CE-4010-8E7A-595BBFE68C57}" destId="{B32D7950-2254-4A1E-BB4F-4E709A7D90B1}" srcOrd="12" destOrd="0" presId="urn:microsoft.com/office/officeart/2005/8/layout/vProcess5"/>
    <dgm:cxn modelId="{CCB60911-F9F5-4935-A1E6-5153551EE650}" type="presParOf" srcId="{F89E559C-D3CE-4010-8E7A-595BBFE68C57}" destId="{B3389098-19C3-4F67-9275-0C6D6B09BA78}" srcOrd="13" destOrd="0" presId="urn:microsoft.com/office/officeart/2005/8/layout/vProcess5"/>
    <dgm:cxn modelId="{015A6B29-1325-4015-B734-0632AC2041A8}" type="presParOf" srcId="{F89E559C-D3CE-4010-8E7A-595BBFE68C57}" destId="{6556D828-A2AF-47D3-BB8C-649EB3BEBE6D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5916D9C-703A-464F-A1AA-5237EB8A02EE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45C57EFE-723B-4449-8250-A2ECEA197115}">
      <dgm:prSet/>
      <dgm:spPr/>
      <dgm:t>
        <a:bodyPr/>
        <a:lstStyle/>
        <a:p>
          <a:r>
            <a:rPr lang="en-US"/>
            <a:t>Target Variable: High_risk (Binary classification)</a:t>
          </a:r>
        </a:p>
      </dgm:t>
    </dgm:pt>
    <dgm:pt modelId="{2A413256-6A24-4608-97BB-46657293E537}" type="parTrans" cxnId="{8C084F1A-A190-4061-93DF-E9CE33C13AF9}">
      <dgm:prSet/>
      <dgm:spPr/>
      <dgm:t>
        <a:bodyPr/>
        <a:lstStyle/>
        <a:p>
          <a:endParaRPr lang="en-US"/>
        </a:p>
      </dgm:t>
    </dgm:pt>
    <dgm:pt modelId="{5039D0AF-F922-4918-BE88-FB97ACE63808}" type="sibTrans" cxnId="{8C084F1A-A190-4061-93DF-E9CE33C13AF9}">
      <dgm:prSet/>
      <dgm:spPr/>
      <dgm:t>
        <a:bodyPr/>
        <a:lstStyle/>
        <a:p>
          <a:endParaRPr lang="en-US"/>
        </a:p>
      </dgm:t>
    </dgm:pt>
    <dgm:pt modelId="{46D7E308-4046-4FF7-A241-1C3368F77071}">
      <dgm:prSet/>
      <dgm:spPr/>
      <dgm:t>
        <a:bodyPr/>
        <a:lstStyle/>
        <a:p>
          <a:r>
            <a:rPr lang="en-US" dirty="0"/>
            <a:t>Feature Chosen :</a:t>
          </a:r>
        </a:p>
      </dgm:t>
    </dgm:pt>
    <dgm:pt modelId="{2692FA51-FED6-4DBC-8C27-00E712D08A48}" type="parTrans" cxnId="{0C309A18-B1F3-4EC6-9E25-BBA49D3CC2B4}">
      <dgm:prSet/>
      <dgm:spPr/>
      <dgm:t>
        <a:bodyPr/>
        <a:lstStyle/>
        <a:p>
          <a:endParaRPr lang="en-US"/>
        </a:p>
      </dgm:t>
    </dgm:pt>
    <dgm:pt modelId="{5FFFD204-5AFE-482A-83F0-31B72B9975E4}" type="sibTrans" cxnId="{0C309A18-B1F3-4EC6-9E25-BBA49D3CC2B4}">
      <dgm:prSet/>
      <dgm:spPr/>
      <dgm:t>
        <a:bodyPr/>
        <a:lstStyle/>
        <a:p>
          <a:endParaRPr lang="en-US"/>
        </a:p>
      </dgm:t>
    </dgm:pt>
    <dgm:pt modelId="{89AD7FA1-1680-4BA3-BC15-3CFB613C73A9}">
      <dgm:prSet/>
      <dgm:spPr/>
      <dgm:t>
        <a:bodyPr/>
        <a:lstStyle/>
        <a:p>
          <a:r>
            <a:rPr lang="en-US"/>
            <a:t>Avg_LOS, Avg_ Charges, Avg_Cost, Hosp_per_100k</a:t>
          </a:r>
        </a:p>
      </dgm:t>
    </dgm:pt>
    <dgm:pt modelId="{47F84A07-BA45-450B-BE1C-020C380A0B2E}" type="parTrans" cxnId="{4AAD007B-EF2E-468A-8363-9A28AF20081E}">
      <dgm:prSet/>
      <dgm:spPr/>
      <dgm:t>
        <a:bodyPr/>
        <a:lstStyle/>
        <a:p>
          <a:endParaRPr lang="en-US"/>
        </a:p>
      </dgm:t>
    </dgm:pt>
    <dgm:pt modelId="{00C6E0A3-7EE0-41AD-BC47-C10BAE18A440}" type="sibTrans" cxnId="{4AAD007B-EF2E-468A-8363-9A28AF20081E}">
      <dgm:prSet/>
      <dgm:spPr/>
      <dgm:t>
        <a:bodyPr/>
        <a:lstStyle/>
        <a:p>
          <a:endParaRPr lang="en-US"/>
        </a:p>
      </dgm:t>
    </dgm:pt>
    <dgm:pt modelId="{DB3282DD-6FBD-4ECE-A9C8-8C5F65CA1395}">
      <dgm:prSet/>
      <dgm:spPr/>
      <dgm:t>
        <a:bodyPr/>
        <a:lstStyle/>
        <a:p>
          <a:r>
            <a:rPr lang="en-US" dirty="0" err="1"/>
            <a:t>Uninsured_rate</a:t>
          </a:r>
          <a:r>
            <a:rPr lang="en-US" dirty="0"/>
            <a:t>, </a:t>
          </a:r>
          <a:r>
            <a:rPr lang="en-US" dirty="0" err="1"/>
            <a:t>Median_income</a:t>
          </a:r>
          <a:r>
            <a:rPr lang="en-US" dirty="0"/>
            <a:t>, </a:t>
          </a:r>
          <a:r>
            <a:rPr lang="en-US" dirty="0" err="1"/>
            <a:t>SVI_Composite,SVI_Econ,_SVI</a:t>
          </a:r>
          <a:r>
            <a:rPr lang="en-US" dirty="0"/>
            <a:t>-Minority</a:t>
          </a:r>
        </a:p>
      </dgm:t>
    </dgm:pt>
    <dgm:pt modelId="{9EF1B6A4-1F0A-425E-B3D3-FA43050304AB}" type="parTrans" cxnId="{257F6582-84A3-4AB5-AAEB-7B1F5B0046D5}">
      <dgm:prSet/>
      <dgm:spPr/>
      <dgm:t>
        <a:bodyPr/>
        <a:lstStyle/>
        <a:p>
          <a:endParaRPr lang="en-US"/>
        </a:p>
      </dgm:t>
    </dgm:pt>
    <dgm:pt modelId="{4CB68B7F-5D0C-456B-957F-560B46A4DE1E}" type="sibTrans" cxnId="{257F6582-84A3-4AB5-AAEB-7B1F5B0046D5}">
      <dgm:prSet/>
      <dgm:spPr/>
      <dgm:t>
        <a:bodyPr/>
        <a:lstStyle/>
        <a:p>
          <a:endParaRPr lang="en-US"/>
        </a:p>
      </dgm:t>
    </dgm:pt>
    <dgm:pt modelId="{75B97657-7ECA-4022-97D3-CC86E642A40E}">
      <dgm:prSet/>
      <dgm:spPr/>
      <dgm:t>
        <a:bodyPr/>
        <a:lstStyle/>
        <a:p>
          <a:r>
            <a:rPr lang="en-US"/>
            <a:t>TRAINED Models :</a:t>
          </a:r>
        </a:p>
      </dgm:t>
    </dgm:pt>
    <dgm:pt modelId="{9A81CE8A-DFFF-4DA7-91C1-9F55BEE3D9B9}" type="parTrans" cxnId="{5630315A-84D1-4487-A090-E4A7B1491FB2}">
      <dgm:prSet/>
      <dgm:spPr/>
      <dgm:t>
        <a:bodyPr/>
        <a:lstStyle/>
        <a:p>
          <a:endParaRPr lang="en-US"/>
        </a:p>
      </dgm:t>
    </dgm:pt>
    <dgm:pt modelId="{5645BC5B-4131-48D6-9C73-B93598E13822}" type="sibTrans" cxnId="{5630315A-84D1-4487-A090-E4A7B1491FB2}">
      <dgm:prSet/>
      <dgm:spPr/>
      <dgm:t>
        <a:bodyPr/>
        <a:lstStyle/>
        <a:p>
          <a:endParaRPr lang="en-US"/>
        </a:p>
      </dgm:t>
    </dgm:pt>
    <dgm:pt modelId="{EDC0260A-D275-45E2-903A-9D430A7E40C0}">
      <dgm:prSet/>
      <dgm:spPr/>
      <dgm:t>
        <a:bodyPr/>
        <a:lstStyle/>
        <a:p>
          <a:r>
            <a:rPr lang="en-US"/>
            <a:t>Logistic Regression</a:t>
          </a:r>
        </a:p>
      </dgm:t>
    </dgm:pt>
    <dgm:pt modelId="{B57A32F9-4FA2-4F12-B5F1-AF0338B5B4D5}" type="parTrans" cxnId="{F1C263C0-D0E0-40CC-8A3C-2059CBB58157}">
      <dgm:prSet/>
      <dgm:spPr/>
      <dgm:t>
        <a:bodyPr/>
        <a:lstStyle/>
        <a:p>
          <a:endParaRPr lang="en-US"/>
        </a:p>
      </dgm:t>
    </dgm:pt>
    <dgm:pt modelId="{5D8D85D4-028C-422E-9E01-D50D9138B3C8}" type="sibTrans" cxnId="{F1C263C0-D0E0-40CC-8A3C-2059CBB58157}">
      <dgm:prSet/>
      <dgm:spPr/>
      <dgm:t>
        <a:bodyPr/>
        <a:lstStyle/>
        <a:p>
          <a:endParaRPr lang="en-US"/>
        </a:p>
      </dgm:t>
    </dgm:pt>
    <dgm:pt modelId="{C3B0BF66-AF19-4A5D-B9F5-45E1E9EE83ED}">
      <dgm:prSet/>
      <dgm:spPr/>
      <dgm:t>
        <a:bodyPr/>
        <a:lstStyle/>
        <a:p>
          <a:r>
            <a:rPr lang="en-US"/>
            <a:t>K-Nearest Neighbours (K=5)</a:t>
          </a:r>
        </a:p>
      </dgm:t>
    </dgm:pt>
    <dgm:pt modelId="{3C28C86C-8AD6-49AB-9B59-5873FC01E760}" type="parTrans" cxnId="{BC54231D-A14C-4BB7-B3FC-7D239A774B71}">
      <dgm:prSet/>
      <dgm:spPr/>
      <dgm:t>
        <a:bodyPr/>
        <a:lstStyle/>
        <a:p>
          <a:endParaRPr lang="en-US"/>
        </a:p>
      </dgm:t>
    </dgm:pt>
    <dgm:pt modelId="{DAC988AF-1B76-4A31-830A-39397C50A2B5}" type="sibTrans" cxnId="{BC54231D-A14C-4BB7-B3FC-7D239A774B71}">
      <dgm:prSet/>
      <dgm:spPr/>
      <dgm:t>
        <a:bodyPr/>
        <a:lstStyle/>
        <a:p>
          <a:endParaRPr lang="en-US"/>
        </a:p>
      </dgm:t>
    </dgm:pt>
    <dgm:pt modelId="{1FC28421-4D04-4F88-B918-932AD9648F5C}">
      <dgm:prSet/>
      <dgm:spPr/>
      <dgm:t>
        <a:bodyPr/>
        <a:lstStyle/>
        <a:p>
          <a:r>
            <a:rPr lang="en-US"/>
            <a:t>XGBoost Classifier</a:t>
          </a:r>
        </a:p>
      </dgm:t>
    </dgm:pt>
    <dgm:pt modelId="{94CD901D-5042-4D0C-A5CB-B9DE30CECBBD}" type="parTrans" cxnId="{E2D40DA9-DB9B-495A-BA4C-F7E7F8FED940}">
      <dgm:prSet/>
      <dgm:spPr/>
      <dgm:t>
        <a:bodyPr/>
        <a:lstStyle/>
        <a:p>
          <a:endParaRPr lang="en-US"/>
        </a:p>
      </dgm:t>
    </dgm:pt>
    <dgm:pt modelId="{959CFC7B-3E7F-44AB-8F86-EA3BC98C7689}" type="sibTrans" cxnId="{E2D40DA9-DB9B-495A-BA4C-F7E7F8FED940}">
      <dgm:prSet/>
      <dgm:spPr/>
      <dgm:t>
        <a:bodyPr/>
        <a:lstStyle/>
        <a:p>
          <a:endParaRPr lang="en-US"/>
        </a:p>
      </dgm:t>
    </dgm:pt>
    <dgm:pt modelId="{31E5228C-A8E0-42B9-B602-15D1C7409BC6}" type="pres">
      <dgm:prSet presAssocID="{A5916D9C-703A-464F-A1AA-5237EB8A02EE}" presName="linear" presStyleCnt="0">
        <dgm:presLayoutVars>
          <dgm:animLvl val="lvl"/>
          <dgm:resizeHandles val="exact"/>
        </dgm:presLayoutVars>
      </dgm:prSet>
      <dgm:spPr/>
    </dgm:pt>
    <dgm:pt modelId="{DA852FB1-8600-43BA-A447-B37CAB9CC6DF}" type="pres">
      <dgm:prSet presAssocID="{45C57EFE-723B-4449-8250-A2ECEA197115}" presName="parentText" presStyleLbl="node1" presStyleIdx="0" presStyleCnt="3" custLinFactNeighborY="-16114">
        <dgm:presLayoutVars>
          <dgm:chMax val="0"/>
          <dgm:bulletEnabled val="1"/>
        </dgm:presLayoutVars>
      </dgm:prSet>
      <dgm:spPr/>
    </dgm:pt>
    <dgm:pt modelId="{97E538C3-899A-47E8-BC38-C405000D11EA}" type="pres">
      <dgm:prSet presAssocID="{5039D0AF-F922-4918-BE88-FB97ACE63808}" presName="spacer" presStyleCnt="0"/>
      <dgm:spPr/>
    </dgm:pt>
    <dgm:pt modelId="{7495ACEA-9041-4519-9234-6F65DCF84AAC}" type="pres">
      <dgm:prSet presAssocID="{46D7E308-4046-4FF7-A241-1C3368F77071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FF2F1B42-076F-4C08-865E-A43E916A6CE4}" type="pres">
      <dgm:prSet presAssocID="{46D7E308-4046-4FF7-A241-1C3368F77071}" presName="childText" presStyleLbl="revTx" presStyleIdx="0" presStyleCnt="2">
        <dgm:presLayoutVars>
          <dgm:bulletEnabled val="1"/>
        </dgm:presLayoutVars>
      </dgm:prSet>
      <dgm:spPr/>
    </dgm:pt>
    <dgm:pt modelId="{7CB35B0C-BB2B-4599-A775-CD217EF46834}" type="pres">
      <dgm:prSet presAssocID="{75B97657-7ECA-4022-97D3-CC86E642A40E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2E9D974C-3562-46EF-8FB9-3184FB6358C4}" type="pres">
      <dgm:prSet presAssocID="{75B97657-7ECA-4022-97D3-CC86E642A40E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AB6F1D14-0E3D-42B9-B3F9-4B44A11D5CBE}" type="presOf" srcId="{89AD7FA1-1680-4BA3-BC15-3CFB613C73A9}" destId="{FF2F1B42-076F-4C08-865E-A43E916A6CE4}" srcOrd="0" destOrd="0" presId="urn:microsoft.com/office/officeart/2005/8/layout/vList2"/>
    <dgm:cxn modelId="{0C309A18-B1F3-4EC6-9E25-BBA49D3CC2B4}" srcId="{A5916D9C-703A-464F-A1AA-5237EB8A02EE}" destId="{46D7E308-4046-4FF7-A241-1C3368F77071}" srcOrd="1" destOrd="0" parTransId="{2692FA51-FED6-4DBC-8C27-00E712D08A48}" sibTransId="{5FFFD204-5AFE-482A-83F0-31B72B9975E4}"/>
    <dgm:cxn modelId="{8C084F1A-A190-4061-93DF-E9CE33C13AF9}" srcId="{A5916D9C-703A-464F-A1AA-5237EB8A02EE}" destId="{45C57EFE-723B-4449-8250-A2ECEA197115}" srcOrd="0" destOrd="0" parTransId="{2A413256-6A24-4608-97BB-46657293E537}" sibTransId="{5039D0AF-F922-4918-BE88-FB97ACE63808}"/>
    <dgm:cxn modelId="{BC54231D-A14C-4BB7-B3FC-7D239A774B71}" srcId="{75B97657-7ECA-4022-97D3-CC86E642A40E}" destId="{C3B0BF66-AF19-4A5D-B9F5-45E1E9EE83ED}" srcOrd="1" destOrd="0" parTransId="{3C28C86C-8AD6-49AB-9B59-5873FC01E760}" sibTransId="{DAC988AF-1B76-4A31-830A-39397C50A2B5}"/>
    <dgm:cxn modelId="{57483232-3B9C-46E7-89F5-EAB966D70AE1}" type="presOf" srcId="{46D7E308-4046-4FF7-A241-1C3368F77071}" destId="{7495ACEA-9041-4519-9234-6F65DCF84AAC}" srcOrd="0" destOrd="0" presId="urn:microsoft.com/office/officeart/2005/8/layout/vList2"/>
    <dgm:cxn modelId="{7B94D54B-7A08-4860-935B-FC4B21859A47}" type="presOf" srcId="{C3B0BF66-AF19-4A5D-B9F5-45E1E9EE83ED}" destId="{2E9D974C-3562-46EF-8FB9-3184FB6358C4}" srcOrd="0" destOrd="1" presId="urn:microsoft.com/office/officeart/2005/8/layout/vList2"/>
    <dgm:cxn modelId="{5630315A-84D1-4487-A090-E4A7B1491FB2}" srcId="{A5916D9C-703A-464F-A1AA-5237EB8A02EE}" destId="{75B97657-7ECA-4022-97D3-CC86E642A40E}" srcOrd="2" destOrd="0" parTransId="{9A81CE8A-DFFF-4DA7-91C1-9F55BEE3D9B9}" sibTransId="{5645BC5B-4131-48D6-9C73-B93598E13822}"/>
    <dgm:cxn modelId="{4AAD007B-EF2E-468A-8363-9A28AF20081E}" srcId="{46D7E308-4046-4FF7-A241-1C3368F77071}" destId="{89AD7FA1-1680-4BA3-BC15-3CFB613C73A9}" srcOrd="0" destOrd="0" parTransId="{47F84A07-BA45-450B-BE1C-020C380A0B2E}" sibTransId="{00C6E0A3-7EE0-41AD-BC47-C10BAE18A440}"/>
    <dgm:cxn modelId="{257F6582-84A3-4AB5-AAEB-7B1F5B0046D5}" srcId="{46D7E308-4046-4FF7-A241-1C3368F77071}" destId="{DB3282DD-6FBD-4ECE-A9C8-8C5F65CA1395}" srcOrd="1" destOrd="0" parTransId="{9EF1B6A4-1F0A-425E-B3D3-FA43050304AB}" sibTransId="{4CB68B7F-5D0C-456B-957F-560B46A4DE1E}"/>
    <dgm:cxn modelId="{E2D40DA9-DB9B-495A-BA4C-F7E7F8FED940}" srcId="{75B97657-7ECA-4022-97D3-CC86E642A40E}" destId="{1FC28421-4D04-4F88-B918-932AD9648F5C}" srcOrd="2" destOrd="0" parTransId="{94CD901D-5042-4D0C-A5CB-B9DE30CECBBD}" sibTransId="{959CFC7B-3E7F-44AB-8F86-EA3BC98C7689}"/>
    <dgm:cxn modelId="{DEF815AC-B85D-41EA-B704-07FA168507C7}" type="presOf" srcId="{1FC28421-4D04-4F88-B918-932AD9648F5C}" destId="{2E9D974C-3562-46EF-8FB9-3184FB6358C4}" srcOrd="0" destOrd="2" presId="urn:microsoft.com/office/officeart/2005/8/layout/vList2"/>
    <dgm:cxn modelId="{F72EB3B4-E3F2-462A-AD9D-BCE57CB0CEF4}" type="presOf" srcId="{45C57EFE-723B-4449-8250-A2ECEA197115}" destId="{DA852FB1-8600-43BA-A447-B37CAB9CC6DF}" srcOrd="0" destOrd="0" presId="urn:microsoft.com/office/officeart/2005/8/layout/vList2"/>
    <dgm:cxn modelId="{F1C263C0-D0E0-40CC-8A3C-2059CBB58157}" srcId="{75B97657-7ECA-4022-97D3-CC86E642A40E}" destId="{EDC0260A-D275-45E2-903A-9D430A7E40C0}" srcOrd="0" destOrd="0" parTransId="{B57A32F9-4FA2-4F12-B5F1-AF0338B5B4D5}" sibTransId="{5D8D85D4-028C-422E-9E01-D50D9138B3C8}"/>
    <dgm:cxn modelId="{14B0BAC0-FF63-4888-B39F-94E2C2173C77}" type="presOf" srcId="{75B97657-7ECA-4022-97D3-CC86E642A40E}" destId="{7CB35B0C-BB2B-4599-A775-CD217EF46834}" srcOrd="0" destOrd="0" presId="urn:microsoft.com/office/officeart/2005/8/layout/vList2"/>
    <dgm:cxn modelId="{F9E6C5C0-43DC-4016-9740-F0EA9D9C22C8}" type="presOf" srcId="{DB3282DD-6FBD-4ECE-A9C8-8C5F65CA1395}" destId="{FF2F1B42-076F-4C08-865E-A43E916A6CE4}" srcOrd="0" destOrd="1" presId="urn:microsoft.com/office/officeart/2005/8/layout/vList2"/>
    <dgm:cxn modelId="{E710BCEF-15E1-49C6-8C7D-8E76A7AD4925}" type="presOf" srcId="{EDC0260A-D275-45E2-903A-9D430A7E40C0}" destId="{2E9D974C-3562-46EF-8FB9-3184FB6358C4}" srcOrd="0" destOrd="0" presId="urn:microsoft.com/office/officeart/2005/8/layout/vList2"/>
    <dgm:cxn modelId="{BEB5AAFB-6063-4440-B878-AA318125386E}" type="presOf" srcId="{A5916D9C-703A-464F-A1AA-5237EB8A02EE}" destId="{31E5228C-A8E0-42B9-B602-15D1C7409BC6}" srcOrd="0" destOrd="0" presId="urn:microsoft.com/office/officeart/2005/8/layout/vList2"/>
    <dgm:cxn modelId="{30FB3629-CA44-4E8F-805C-0A159ACB6390}" type="presParOf" srcId="{31E5228C-A8E0-42B9-B602-15D1C7409BC6}" destId="{DA852FB1-8600-43BA-A447-B37CAB9CC6DF}" srcOrd="0" destOrd="0" presId="urn:microsoft.com/office/officeart/2005/8/layout/vList2"/>
    <dgm:cxn modelId="{342CD5A5-A9CD-4AE3-94E5-E98EFCE3966C}" type="presParOf" srcId="{31E5228C-A8E0-42B9-B602-15D1C7409BC6}" destId="{97E538C3-899A-47E8-BC38-C405000D11EA}" srcOrd="1" destOrd="0" presId="urn:microsoft.com/office/officeart/2005/8/layout/vList2"/>
    <dgm:cxn modelId="{B7AF6BC0-B121-4B5D-8898-13A59D775CE4}" type="presParOf" srcId="{31E5228C-A8E0-42B9-B602-15D1C7409BC6}" destId="{7495ACEA-9041-4519-9234-6F65DCF84AAC}" srcOrd="2" destOrd="0" presId="urn:microsoft.com/office/officeart/2005/8/layout/vList2"/>
    <dgm:cxn modelId="{49BB2DD1-CD94-4634-AD8D-18FCC0671A5D}" type="presParOf" srcId="{31E5228C-A8E0-42B9-B602-15D1C7409BC6}" destId="{FF2F1B42-076F-4C08-865E-A43E916A6CE4}" srcOrd="3" destOrd="0" presId="urn:microsoft.com/office/officeart/2005/8/layout/vList2"/>
    <dgm:cxn modelId="{CE5473C3-0CA9-4A9C-AD90-B3513B19FA27}" type="presParOf" srcId="{31E5228C-A8E0-42B9-B602-15D1C7409BC6}" destId="{7CB35B0C-BB2B-4599-A775-CD217EF46834}" srcOrd="4" destOrd="0" presId="urn:microsoft.com/office/officeart/2005/8/layout/vList2"/>
    <dgm:cxn modelId="{2B3A27C7-5DAC-4B52-BB8C-24C4370A2A26}" type="presParOf" srcId="{31E5228C-A8E0-42B9-B602-15D1C7409BC6}" destId="{2E9D974C-3562-46EF-8FB9-3184FB6358C4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EC8FFBE-1F3F-4790-A682-E5DBF8B6FBA4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E636589-893B-44B2-A720-651A751765C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Positivity Rate Map</a:t>
          </a:r>
        </a:p>
        <a:p>
          <a:pPr>
            <a:lnSpc>
              <a:spcPct val="100000"/>
            </a:lnSpc>
          </a:pPr>
          <a:r>
            <a:rPr lang="en-US" b="1" dirty="0"/>
            <a:t>by County:</a:t>
          </a:r>
          <a:endParaRPr lang="en-US" dirty="0"/>
        </a:p>
      </dgm:t>
    </dgm:pt>
    <dgm:pt modelId="{0F1BA4D8-4710-459A-9316-91244971BECD}" type="parTrans" cxnId="{24F6C813-A015-4575-9D89-D914C5A6F93F}">
      <dgm:prSet/>
      <dgm:spPr/>
      <dgm:t>
        <a:bodyPr/>
        <a:lstStyle/>
        <a:p>
          <a:endParaRPr lang="en-US"/>
        </a:p>
      </dgm:t>
    </dgm:pt>
    <dgm:pt modelId="{DB26DFB9-22EB-45D6-BF2E-45B3231CD067}" type="sibTrans" cxnId="{24F6C813-A015-4575-9D89-D914C5A6F93F}">
      <dgm:prSet/>
      <dgm:spPr/>
      <dgm:t>
        <a:bodyPr/>
        <a:lstStyle/>
        <a:p>
          <a:endParaRPr lang="en-US"/>
        </a:p>
      </dgm:t>
    </dgm:pt>
    <dgm:pt modelId="{D0993081-BBEE-4235-8E11-DAFEFF439942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800" dirty="0"/>
            <a:t>Darker red = higher COVID transmission</a:t>
          </a:r>
        </a:p>
      </dgm:t>
    </dgm:pt>
    <dgm:pt modelId="{CDAA1F49-B4BA-421F-9871-4C9848DA3699}" type="parTrans" cxnId="{20BFFACA-59DA-4429-BBFE-AFC7AD46A25A}">
      <dgm:prSet/>
      <dgm:spPr/>
      <dgm:t>
        <a:bodyPr/>
        <a:lstStyle/>
        <a:p>
          <a:endParaRPr lang="en-US"/>
        </a:p>
      </dgm:t>
    </dgm:pt>
    <dgm:pt modelId="{F23F2561-F46F-44B2-951C-E0725375DFB3}" type="sibTrans" cxnId="{20BFFACA-59DA-4429-BBFE-AFC7AD46A25A}">
      <dgm:prSet/>
      <dgm:spPr/>
      <dgm:t>
        <a:bodyPr/>
        <a:lstStyle/>
        <a:p>
          <a:endParaRPr lang="en-US"/>
        </a:p>
      </dgm:t>
    </dgm:pt>
    <dgm:pt modelId="{7E6F4967-4B33-465B-B27E-60E8FC18886D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800" dirty="0"/>
            <a:t>Tooltip displays: SVI score, hospitalization, total deaths</a:t>
          </a:r>
        </a:p>
      </dgm:t>
    </dgm:pt>
    <dgm:pt modelId="{D77940C9-A224-469E-A874-77AC69F5DF0B}" type="parTrans" cxnId="{272FF00A-D118-42CA-AA8E-DCAC6FB6BF4F}">
      <dgm:prSet/>
      <dgm:spPr/>
      <dgm:t>
        <a:bodyPr/>
        <a:lstStyle/>
        <a:p>
          <a:endParaRPr lang="en-US"/>
        </a:p>
      </dgm:t>
    </dgm:pt>
    <dgm:pt modelId="{41DE8C5A-91B0-4D04-A22E-CB33723374E7}" type="sibTrans" cxnId="{272FF00A-D118-42CA-AA8E-DCAC6FB6BF4F}">
      <dgm:prSet/>
      <dgm:spPr/>
      <dgm:t>
        <a:bodyPr/>
        <a:lstStyle/>
        <a:p>
          <a:endParaRPr lang="en-US"/>
        </a:p>
      </dgm:t>
    </dgm:pt>
    <dgm:pt modelId="{870E8B5C-A6CA-4F27-9A01-01433E094F4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County Risk Table:</a:t>
          </a:r>
          <a:endParaRPr lang="en-US" dirty="0"/>
        </a:p>
      </dgm:t>
    </dgm:pt>
    <dgm:pt modelId="{91CAEF2A-E56F-4A52-90D5-A76AB76CC273}" type="parTrans" cxnId="{ABE32B49-C7D5-4168-888B-5A6DE64A1D8C}">
      <dgm:prSet/>
      <dgm:spPr/>
      <dgm:t>
        <a:bodyPr/>
        <a:lstStyle/>
        <a:p>
          <a:endParaRPr lang="en-US"/>
        </a:p>
      </dgm:t>
    </dgm:pt>
    <dgm:pt modelId="{E7546A41-05B2-4CFE-924F-777E12DBB44F}" type="sibTrans" cxnId="{ABE32B49-C7D5-4168-888B-5A6DE64A1D8C}">
      <dgm:prSet/>
      <dgm:spPr/>
      <dgm:t>
        <a:bodyPr/>
        <a:lstStyle/>
        <a:p>
          <a:endParaRPr lang="en-US"/>
        </a:p>
      </dgm:t>
    </dgm:pt>
    <dgm:pt modelId="{FAB27A8F-0D59-4262-97D2-1D1D4D23D84F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800" dirty="0"/>
            <a:t>High-risk label (based on positivity threshold)</a:t>
          </a:r>
        </a:p>
      </dgm:t>
    </dgm:pt>
    <dgm:pt modelId="{90D21419-6C47-41B9-B4C6-18BDC0D85736}" type="parTrans" cxnId="{C218E18F-D628-4023-A039-B1B581B561FE}">
      <dgm:prSet/>
      <dgm:spPr/>
      <dgm:t>
        <a:bodyPr/>
        <a:lstStyle/>
        <a:p>
          <a:endParaRPr lang="en-US"/>
        </a:p>
      </dgm:t>
    </dgm:pt>
    <dgm:pt modelId="{1A7D4730-406A-4FCB-9785-25EFDD3AAD95}" type="sibTrans" cxnId="{C218E18F-D628-4023-A039-B1B581B561FE}">
      <dgm:prSet/>
      <dgm:spPr/>
      <dgm:t>
        <a:bodyPr/>
        <a:lstStyle/>
        <a:p>
          <a:endParaRPr lang="en-US"/>
        </a:p>
      </dgm:t>
    </dgm:pt>
    <dgm:pt modelId="{5E0141ED-03E3-4209-8056-39FEDC070641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800" dirty="0"/>
            <a:t>Hospitalization rate per 100k</a:t>
          </a:r>
        </a:p>
      </dgm:t>
    </dgm:pt>
    <dgm:pt modelId="{EA934051-4917-4A77-9F30-F98E696E3216}" type="parTrans" cxnId="{0F112728-99E5-4812-96C8-453BD031DEC8}">
      <dgm:prSet/>
      <dgm:spPr/>
      <dgm:t>
        <a:bodyPr/>
        <a:lstStyle/>
        <a:p>
          <a:endParaRPr lang="en-US"/>
        </a:p>
      </dgm:t>
    </dgm:pt>
    <dgm:pt modelId="{07246355-C96D-49A7-941D-421F851ACCD3}" type="sibTrans" cxnId="{0F112728-99E5-4812-96C8-453BD031DEC8}">
      <dgm:prSet/>
      <dgm:spPr/>
      <dgm:t>
        <a:bodyPr/>
        <a:lstStyle/>
        <a:p>
          <a:endParaRPr lang="en-US"/>
        </a:p>
      </dgm:t>
    </dgm:pt>
    <dgm:pt modelId="{3769565F-C9E5-4BDF-811E-CFAB641FCA26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800" dirty="0"/>
            <a:t>SVI Composite and COVID-19 deaths</a:t>
          </a:r>
        </a:p>
      </dgm:t>
    </dgm:pt>
    <dgm:pt modelId="{3DEE6F83-8744-4F52-9EE6-8F7448CC1662}" type="parTrans" cxnId="{A773AFA4-5BA4-4FE6-ABC0-1D1A370A850B}">
      <dgm:prSet/>
      <dgm:spPr/>
      <dgm:t>
        <a:bodyPr/>
        <a:lstStyle/>
        <a:p>
          <a:endParaRPr lang="en-US"/>
        </a:p>
      </dgm:t>
    </dgm:pt>
    <dgm:pt modelId="{93A2B65A-AC16-4BD7-BB15-C9DF44303AE5}" type="sibTrans" cxnId="{A773AFA4-5BA4-4FE6-ABC0-1D1A370A850B}">
      <dgm:prSet/>
      <dgm:spPr/>
      <dgm:t>
        <a:bodyPr/>
        <a:lstStyle/>
        <a:p>
          <a:endParaRPr lang="en-US"/>
        </a:p>
      </dgm:t>
    </dgm:pt>
    <dgm:pt modelId="{7868519C-3867-4F41-A41C-759012F43662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800" dirty="0"/>
            <a:t>Highlights high-burden counties like Albany and Broome</a:t>
          </a:r>
        </a:p>
      </dgm:t>
    </dgm:pt>
    <dgm:pt modelId="{C6C67931-155A-4EB7-9C38-CB89FA9C3206}" type="parTrans" cxnId="{5BC1345D-1365-4CF8-8820-618F21BD9F21}">
      <dgm:prSet/>
      <dgm:spPr/>
      <dgm:t>
        <a:bodyPr/>
        <a:lstStyle/>
        <a:p>
          <a:endParaRPr lang="en-US"/>
        </a:p>
      </dgm:t>
    </dgm:pt>
    <dgm:pt modelId="{73FA5DCC-03EA-4757-A716-2C7AF8E35AE1}" type="sibTrans" cxnId="{5BC1345D-1365-4CF8-8820-618F21BD9F21}">
      <dgm:prSet/>
      <dgm:spPr/>
      <dgm:t>
        <a:bodyPr/>
        <a:lstStyle/>
        <a:p>
          <a:endParaRPr lang="en-US"/>
        </a:p>
      </dgm:t>
    </dgm:pt>
    <dgm:pt modelId="{293922DE-B699-4B8B-86C4-7E0B4B4DFDCB}" type="pres">
      <dgm:prSet presAssocID="{2EC8FFBE-1F3F-4790-A682-E5DBF8B6FBA4}" presName="root" presStyleCnt="0">
        <dgm:presLayoutVars>
          <dgm:dir/>
          <dgm:resizeHandles val="exact"/>
        </dgm:presLayoutVars>
      </dgm:prSet>
      <dgm:spPr/>
    </dgm:pt>
    <dgm:pt modelId="{983FC072-C0E9-4C95-A277-8FAA5D84B97F}" type="pres">
      <dgm:prSet presAssocID="{AE636589-893B-44B2-A720-651A751765C7}" presName="compNode" presStyleCnt="0"/>
      <dgm:spPr/>
    </dgm:pt>
    <dgm:pt modelId="{83EA56C8-4FC0-464C-933E-094513224AB4}" type="pres">
      <dgm:prSet presAssocID="{AE636589-893B-44B2-A720-651A751765C7}" presName="bgRect" presStyleLbl="bgShp" presStyleIdx="0" presStyleCnt="2" custScaleY="113273"/>
      <dgm:spPr>
        <a:solidFill>
          <a:schemeClr val="tx2">
            <a:lumMod val="20000"/>
            <a:lumOff val="80000"/>
          </a:schemeClr>
        </a:solidFill>
      </dgm:spPr>
    </dgm:pt>
    <dgm:pt modelId="{C13D59EB-1DA2-4357-A192-8D84B21B3C11}" type="pres">
      <dgm:prSet presAssocID="{AE636589-893B-44B2-A720-651A751765C7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siness Growth"/>
        </a:ext>
      </dgm:extLst>
    </dgm:pt>
    <dgm:pt modelId="{43323C20-942E-45E6-A950-62AEF02E369F}" type="pres">
      <dgm:prSet presAssocID="{AE636589-893B-44B2-A720-651A751765C7}" presName="spaceRect" presStyleCnt="0"/>
      <dgm:spPr/>
    </dgm:pt>
    <dgm:pt modelId="{98CA9789-5FC6-4B12-9805-0A8E71F7699D}" type="pres">
      <dgm:prSet presAssocID="{AE636589-893B-44B2-A720-651A751765C7}" presName="parTx" presStyleLbl="revTx" presStyleIdx="0" presStyleCnt="4" custScaleX="98525" custLinFactNeighborX="-5651" custLinFactNeighborY="3342">
        <dgm:presLayoutVars>
          <dgm:chMax val="0"/>
          <dgm:chPref val="0"/>
        </dgm:presLayoutVars>
      </dgm:prSet>
      <dgm:spPr/>
    </dgm:pt>
    <dgm:pt modelId="{02AEF258-39C4-41E2-949D-0C16D8CDD0F1}" type="pres">
      <dgm:prSet presAssocID="{AE636589-893B-44B2-A720-651A751765C7}" presName="desTx" presStyleLbl="revTx" presStyleIdx="1" presStyleCnt="4" custScaleX="126419" custLinFactNeighborX="-17054" custLinFactNeighborY="-1671">
        <dgm:presLayoutVars/>
      </dgm:prSet>
      <dgm:spPr/>
    </dgm:pt>
    <dgm:pt modelId="{29794FE4-4DC4-49C7-9373-B79499FD7167}" type="pres">
      <dgm:prSet presAssocID="{DB26DFB9-22EB-45D6-BF2E-45B3231CD067}" presName="sibTrans" presStyleCnt="0"/>
      <dgm:spPr/>
    </dgm:pt>
    <dgm:pt modelId="{DE309671-ACF0-484A-BAF9-22C40126BADA}" type="pres">
      <dgm:prSet presAssocID="{870E8B5C-A6CA-4F27-9A01-01433E094F44}" presName="compNode" presStyleCnt="0"/>
      <dgm:spPr/>
    </dgm:pt>
    <dgm:pt modelId="{10669B77-874F-4158-9118-271F93580641}" type="pres">
      <dgm:prSet presAssocID="{870E8B5C-A6CA-4F27-9A01-01433E094F44}" presName="bgRect" presStyleLbl="bgShp" presStyleIdx="1" presStyleCnt="2" custScaleY="174667"/>
      <dgm:spPr>
        <a:solidFill>
          <a:schemeClr val="tx2">
            <a:lumMod val="20000"/>
            <a:lumOff val="80000"/>
          </a:schemeClr>
        </a:solidFill>
        <a:ln>
          <a:solidFill>
            <a:schemeClr val="tx2">
              <a:lumMod val="20000"/>
              <a:lumOff val="80000"/>
            </a:schemeClr>
          </a:solidFill>
        </a:ln>
      </dgm:spPr>
    </dgm:pt>
    <dgm:pt modelId="{8EC5EAF7-E41B-40CD-A5DE-A039BC8978FF}" type="pres">
      <dgm:prSet presAssocID="{870E8B5C-A6CA-4F27-9A01-01433E094F44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Kidney"/>
        </a:ext>
      </dgm:extLst>
    </dgm:pt>
    <dgm:pt modelId="{8A140364-C460-4623-B348-E6BB0F3414C4}" type="pres">
      <dgm:prSet presAssocID="{870E8B5C-A6CA-4F27-9A01-01433E094F44}" presName="spaceRect" presStyleCnt="0"/>
      <dgm:spPr/>
    </dgm:pt>
    <dgm:pt modelId="{05E2077B-D31F-4000-B628-0351D729A51A}" type="pres">
      <dgm:prSet presAssocID="{870E8B5C-A6CA-4F27-9A01-01433E094F44}" presName="parTx" presStyleLbl="revTx" presStyleIdx="2" presStyleCnt="4" custScaleX="95546" custLinFactNeighborX="-10545" custLinFactNeighborY="-10028">
        <dgm:presLayoutVars>
          <dgm:chMax val="0"/>
          <dgm:chPref val="0"/>
        </dgm:presLayoutVars>
      </dgm:prSet>
      <dgm:spPr/>
    </dgm:pt>
    <dgm:pt modelId="{0CC9E481-D31F-4E89-8BCA-25391FB73361}" type="pres">
      <dgm:prSet presAssocID="{870E8B5C-A6CA-4F27-9A01-01433E094F44}" presName="desTx" presStyleLbl="revTx" presStyleIdx="3" presStyleCnt="4" custScaleX="131402" custScaleY="137859" custLinFactNeighborX="-11473">
        <dgm:presLayoutVars/>
      </dgm:prSet>
      <dgm:spPr/>
    </dgm:pt>
  </dgm:ptLst>
  <dgm:cxnLst>
    <dgm:cxn modelId="{6287B205-45F2-4D94-928C-5E1430EB9B2F}" type="presOf" srcId="{AE636589-893B-44B2-A720-651A751765C7}" destId="{98CA9789-5FC6-4B12-9805-0A8E71F7699D}" srcOrd="0" destOrd="0" presId="urn:microsoft.com/office/officeart/2018/2/layout/IconVerticalSolidList"/>
    <dgm:cxn modelId="{272FF00A-D118-42CA-AA8E-DCAC6FB6BF4F}" srcId="{AE636589-893B-44B2-A720-651A751765C7}" destId="{7E6F4967-4B33-465B-B27E-60E8FC18886D}" srcOrd="1" destOrd="0" parTransId="{D77940C9-A224-469E-A874-77AC69F5DF0B}" sibTransId="{41DE8C5A-91B0-4D04-A22E-CB33723374E7}"/>
    <dgm:cxn modelId="{24F6C813-A015-4575-9D89-D914C5A6F93F}" srcId="{2EC8FFBE-1F3F-4790-A682-E5DBF8B6FBA4}" destId="{AE636589-893B-44B2-A720-651A751765C7}" srcOrd="0" destOrd="0" parTransId="{0F1BA4D8-4710-459A-9316-91244971BECD}" sibTransId="{DB26DFB9-22EB-45D6-BF2E-45B3231CD067}"/>
    <dgm:cxn modelId="{0F112728-99E5-4812-96C8-453BD031DEC8}" srcId="{870E8B5C-A6CA-4F27-9A01-01433E094F44}" destId="{5E0141ED-03E3-4209-8056-39FEDC070641}" srcOrd="1" destOrd="0" parTransId="{EA934051-4917-4A77-9F30-F98E696E3216}" sibTransId="{07246355-C96D-49A7-941D-421F851ACCD3}"/>
    <dgm:cxn modelId="{AF068E32-6E27-471E-9BAF-93E5A5486030}" type="presOf" srcId="{2EC8FFBE-1F3F-4790-A682-E5DBF8B6FBA4}" destId="{293922DE-B699-4B8B-86C4-7E0B4B4DFDCB}" srcOrd="0" destOrd="0" presId="urn:microsoft.com/office/officeart/2018/2/layout/IconVerticalSolidList"/>
    <dgm:cxn modelId="{89129B40-BF62-4DB6-B019-5299DDA6A533}" type="presOf" srcId="{7E6F4967-4B33-465B-B27E-60E8FC18886D}" destId="{02AEF258-39C4-41E2-949D-0C16D8CDD0F1}" srcOrd="0" destOrd="1" presId="urn:microsoft.com/office/officeart/2018/2/layout/IconVerticalSolidList"/>
    <dgm:cxn modelId="{5BC1345D-1365-4CF8-8820-618F21BD9F21}" srcId="{870E8B5C-A6CA-4F27-9A01-01433E094F44}" destId="{7868519C-3867-4F41-A41C-759012F43662}" srcOrd="3" destOrd="0" parTransId="{C6C67931-155A-4EB7-9C38-CB89FA9C3206}" sibTransId="{73FA5DCC-03EA-4757-A716-2C7AF8E35AE1}"/>
    <dgm:cxn modelId="{ABE32B49-C7D5-4168-888B-5A6DE64A1D8C}" srcId="{2EC8FFBE-1F3F-4790-A682-E5DBF8B6FBA4}" destId="{870E8B5C-A6CA-4F27-9A01-01433E094F44}" srcOrd="1" destOrd="0" parTransId="{91CAEF2A-E56F-4A52-90D5-A76AB76CC273}" sibTransId="{E7546A41-05B2-4CFE-924F-777E12DBB44F}"/>
    <dgm:cxn modelId="{AC596557-0428-46CB-84A0-CBE226699305}" type="presOf" srcId="{7868519C-3867-4F41-A41C-759012F43662}" destId="{0CC9E481-D31F-4E89-8BCA-25391FB73361}" srcOrd="0" destOrd="3" presId="urn:microsoft.com/office/officeart/2018/2/layout/IconVerticalSolidList"/>
    <dgm:cxn modelId="{C218E18F-D628-4023-A039-B1B581B561FE}" srcId="{870E8B5C-A6CA-4F27-9A01-01433E094F44}" destId="{FAB27A8F-0D59-4262-97D2-1D1D4D23D84F}" srcOrd="0" destOrd="0" parTransId="{90D21419-6C47-41B9-B4C6-18BDC0D85736}" sibTransId="{1A7D4730-406A-4FCB-9785-25EFDD3AAD95}"/>
    <dgm:cxn modelId="{A773AFA4-5BA4-4FE6-ABC0-1D1A370A850B}" srcId="{870E8B5C-A6CA-4F27-9A01-01433E094F44}" destId="{3769565F-C9E5-4BDF-811E-CFAB641FCA26}" srcOrd="2" destOrd="0" parTransId="{3DEE6F83-8744-4F52-9EE6-8F7448CC1662}" sibTransId="{93A2B65A-AC16-4BD7-BB15-C9DF44303AE5}"/>
    <dgm:cxn modelId="{736CDAAC-9654-4F16-A9A1-13950834844B}" type="presOf" srcId="{D0993081-BBEE-4235-8E11-DAFEFF439942}" destId="{02AEF258-39C4-41E2-949D-0C16D8CDD0F1}" srcOrd="0" destOrd="0" presId="urn:microsoft.com/office/officeart/2018/2/layout/IconVerticalSolidList"/>
    <dgm:cxn modelId="{7F4452BB-955B-4C78-AE6D-3259117F80DF}" type="presOf" srcId="{870E8B5C-A6CA-4F27-9A01-01433E094F44}" destId="{05E2077B-D31F-4000-B628-0351D729A51A}" srcOrd="0" destOrd="0" presId="urn:microsoft.com/office/officeart/2018/2/layout/IconVerticalSolidList"/>
    <dgm:cxn modelId="{A366C9BF-CB73-480E-B87C-3AFDAF057B5B}" type="presOf" srcId="{5E0141ED-03E3-4209-8056-39FEDC070641}" destId="{0CC9E481-D31F-4E89-8BCA-25391FB73361}" srcOrd="0" destOrd="1" presId="urn:microsoft.com/office/officeart/2018/2/layout/IconVerticalSolidList"/>
    <dgm:cxn modelId="{831743C5-F73F-4B4B-AC47-90375C8AD565}" type="presOf" srcId="{FAB27A8F-0D59-4262-97D2-1D1D4D23D84F}" destId="{0CC9E481-D31F-4E89-8BCA-25391FB73361}" srcOrd="0" destOrd="0" presId="urn:microsoft.com/office/officeart/2018/2/layout/IconVerticalSolidList"/>
    <dgm:cxn modelId="{20BFFACA-59DA-4429-BBFE-AFC7AD46A25A}" srcId="{AE636589-893B-44B2-A720-651A751765C7}" destId="{D0993081-BBEE-4235-8E11-DAFEFF439942}" srcOrd="0" destOrd="0" parTransId="{CDAA1F49-B4BA-421F-9871-4C9848DA3699}" sibTransId="{F23F2561-F46F-44B2-951C-E0725375DFB3}"/>
    <dgm:cxn modelId="{EC636ED1-C73E-43A2-85A6-1037ED5FE948}" type="presOf" srcId="{3769565F-C9E5-4BDF-811E-CFAB641FCA26}" destId="{0CC9E481-D31F-4E89-8BCA-25391FB73361}" srcOrd="0" destOrd="2" presId="urn:microsoft.com/office/officeart/2018/2/layout/IconVerticalSolidList"/>
    <dgm:cxn modelId="{F91C9704-94E0-47DC-AEBD-C4DD286B0883}" type="presParOf" srcId="{293922DE-B699-4B8B-86C4-7E0B4B4DFDCB}" destId="{983FC072-C0E9-4C95-A277-8FAA5D84B97F}" srcOrd="0" destOrd="0" presId="urn:microsoft.com/office/officeart/2018/2/layout/IconVerticalSolidList"/>
    <dgm:cxn modelId="{30CE6303-DBEE-4D90-B2DC-AF89C0111BF9}" type="presParOf" srcId="{983FC072-C0E9-4C95-A277-8FAA5D84B97F}" destId="{83EA56C8-4FC0-464C-933E-094513224AB4}" srcOrd="0" destOrd="0" presId="urn:microsoft.com/office/officeart/2018/2/layout/IconVerticalSolidList"/>
    <dgm:cxn modelId="{832FC5EB-6DD6-4F2F-B72E-661092517DA2}" type="presParOf" srcId="{983FC072-C0E9-4C95-A277-8FAA5D84B97F}" destId="{C13D59EB-1DA2-4357-A192-8D84B21B3C11}" srcOrd="1" destOrd="0" presId="urn:microsoft.com/office/officeart/2018/2/layout/IconVerticalSolidList"/>
    <dgm:cxn modelId="{0763FFBD-D0B6-49FD-ACFC-E477EA8A3D2C}" type="presParOf" srcId="{983FC072-C0E9-4C95-A277-8FAA5D84B97F}" destId="{43323C20-942E-45E6-A950-62AEF02E369F}" srcOrd="2" destOrd="0" presId="urn:microsoft.com/office/officeart/2018/2/layout/IconVerticalSolidList"/>
    <dgm:cxn modelId="{ADD0533A-7D84-4D2B-B9D6-3FD02C125A44}" type="presParOf" srcId="{983FC072-C0E9-4C95-A277-8FAA5D84B97F}" destId="{98CA9789-5FC6-4B12-9805-0A8E71F7699D}" srcOrd="3" destOrd="0" presId="urn:microsoft.com/office/officeart/2018/2/layout/IconVerticalSolidList"/>
    <dgm:cxn modelId="{3F672E69-FAFD-4FA4-A873-C5DCCB23CB81}" type="presParOf" srcId="{983FC072-C0E9-4C95-A277-8FAA5D84B97F}" destId="{02AEF258-39C4-41E2-949D-0C16D8CDD0F1}" srcOrd="4" destOrd="0" presId="urn:microsoft.com/office/officeart/2018/2/layout/IconVerticalSolidList"/>
    <dgm:cxn modelId="{C2D67A07-92C9-4281-A111-6149708B4620}" type="presParOf" srcId="{293922DE-B699-4B8B-86C4-7E0B4B4DFDCB}" destId="{29794FE4-4DC4-49C7-9373-B79499FD7167}" srcOrd="1" destOrd="0" presId="urn:microsoft.com/office/officeart/2018/2/layout/IconVerticalSolidList"/>
    <dgm:cxn modelId="{B1B6BAAE-7375-4E2D-9A5D-289366838CD6}" type="presParOf" srcId="{293922DE-B699-4B8B-86C4-7E0B4B4DFDCB}" destId="{DE309671-ACF0-484A-BAF9-22C40126BADA}" srcOrd="2" destOrd="0" presId="urn:microsoft.com/office/officeart/2018/2/layout/IconVerticalSolidList"/>
    <dgm:cxn modelId="{0F505FF1-ED1A-4594-A7F5-B85A4FF3336C}" type="presParOf" srcId="{DE309671-ACF0-484A-BAF9-22C40126BADA}" destId="{10669B77-874F-4158-9118-271F93580641}" srcOrd="0" destOrd="0" presId="urn:microsoft.com/office/officeart/2018/2/layout/IconVerticalSolidList"/>
    <dgm:cxn modelId="{6DF6732D-F701-4B7B-A7B2-FB44E84FC4E7}" type="presParOf" srcId="{DE309671-ACF0-484A-BAF9-22C40126BADA}" destId="{8EC5EAF7-E41B-40CD-A5DE-A039BC8978FF}" srcOrd="1" destOrd="0" presId="urn:microsoft.com/office/officeart/2018/2/layout/IconVerticalSolidList"/>
    <dgm:cxn modelId="{79BCF934-F6FD-4911-9881-51E5CC988761}" type="presParOf" srcId="{DE309671-ACF0-484A-BAF9-22C40126BADA}" destId="{8A140364-C460-4623-B348-E6BB0F3414C4}" srcOrd="2" destOrd="0" presId="urn:microsoft.com/office/officeart/2018/2/layout/IconVerticalSolidList"/>
    <dgm:cxn modelId="{4F6C1C34-292C-477A-AC28-F1B59D95C840}" type="presParOf" srcId="{DE309671-ACF0-484A-BAF9-22C40126BADA}" destId="{05E2077B-D31F-4000-B628-0351D729A51A}" srcOrd="3" destOrd="0" presId="urn:microsoft.com/office/officeart/2018/2/layout/IconVerticalSolidList"/>
    <dgm:cxn modelId="{15D5FA7B-9A11-41D4-A92E-E7320C6D49E2}" type="presParOf" srcId="{DE309671-ACF0-484A-BAF9-22C40126BADA}" destId="{0CC9E481-D31F-4E89-8BCA-25391FB73361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6F47C463-157F-4ABB-A66A-CFD34D71FAEF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66C18280-A1A5-473D-BB9C-255C0D49E2C3}">
      <dgm:prSet custT="1"/>
      <dgm:spPr/>
      <dgm:t>
        <a:bodyPr/>
        <a:lstStyle/>
        <a:p>
          <a:r>
            <a:rPr lang="en-US" sz="2400" b="1" i="0" baseline="0" dirty="0"/>
            <a:t>Scatterplot 1 – Median Income vs. Positivity:</a:t>
          </a:r>
          <a:endParaRPr lang="en-US" sz="2400" dirty="0"/>
        </a:p>
      </dgm:t>
    </dgm:pt>
    <dgm:pt modelId="{AB301885-70F6-4478-923D-940BCFB46CD6}" type="parTrans" cxnId="{7BB79C92-80F3-46A4-9766-C033793E2BF7}">
      <dgm:prSet/>
      <dgm:spPr/>
      <dgm:t>
        <a:bodyPr/>
        <a:lstStyle/>
        <a:p>
          <a:endParaRPr lang="en-US"/>
        </a:p>
      </dgm:t>
    </dgm:pt>
    <dgm:pt modelId="{174997A0-25DE-4A11-9F5F-65BE9EAD03E3}" type="sibTrans" cxnId="{7BB79C92-80F3-46A4-9766-C033793E2BF7}">
      <dgm:prSet/>
      <dgm:spPr/>
      <dgm:t>
        <a:bodyPr/>
        <a:lstStyle/>
        <a:p>
          <a:endParaRPr lang="en-US"/>
        </a:p>
      </dgm:t>
    </dgm:pt>
    <dgm:pt modelId="{6A8A38A5-E68A-4367-B8D6-E7515BE60E8D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800" b="0" i="0" baseline="0" dirty="0"/>
            <a:t>Shows inverse trend: lower income often links to higher positivity</a:t>
          </a:r>
          <a:endParaRPr lang="en-US" sz="1800" dirty="0"/>
        </a:p>
      </dgm:t>
    </dgm:pt>
    <dgm:pt modelId="{D51D8C50-D17A-4286-846F-25C8285C45B0}" type="parTrans" cxnId="{7B1361B8-0B39-4503-92E2-6E7FD64020CE}">
      <dgm:prSet/>
      <dgm:spPr/>
      <dgm:t>
        <a:bodyPr/>
        <a:lstStyle/>
        <a:p>
          <a:endParaRPr lang="en-US"/>
        </a:p>
      </dgm:t>
    </dgm:pt>
    <dgm:pt modelId="{51C57B44-CE85-4C8B-9E92-2B1BBB8BFD48}" type="sibTrans" cxnId="{7B1361B8-0B39-4503-92E2-6E7FD64020CE}">
      <dgm:prSet/>
      <dgm:spPr/>
      <dgm:t>
        <a:bodyPr/>
        <a:lstStyle/>
        <a:p>
          <a:endParaRPr lang="en-US"/>
        </a:p>
      </dgm:t>
    </dgm:pt>
    <dgm:pt modelId="{7B91D9CB-6AA7-4C3B-BFBA-0756B6024FEE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800" b="0" i="0" baseline="0" dirty="0"/>
            <a:t>Suggests socioeconomic exposure risk</a:t>
          </a:r>
          <a:endParaRPr lang="en-US" sz="1800" dirty="0"/>
        </a:p>
      </dgm:t>
    </dgm:pt>
    <dgm:pt modelId="{111482E8-3476-495E-942B-90A7018450A4}" type="parTrans" cxnId="{C8EB9B37-3F9A-41E7-9324-8AEDFC14258C}">
      <dgm:prSet/>
      <dgm:spPr/>
      <dgm:t>
        <a:bodyPr/>
        <a:lstStyle/>
        <a:p>
          <a:endParaRPr lang="en-US"/>
        </a:p>
      </dgm:t>
    </dgm:pt>
    <dgm:pt modelId="{0FA5B0DD-07E6-4D6C-AD9A-93A5D69AFD85}" type="sibTrans" cxnId="{C8EB9B37-3F9A-41E7-9324-8AEDFC14258C}">
      <dgm:prSet/>
      <dgm:spPr/>
      <dgm:t>
        <a:bodyPr/>
        <a:lstStyle/>
        <a:p>
          <a:endParaRPr lang="en-US"/>
        </a:p>
      </dgm:t>
    </dgm:pt>
    <dgm:pt modelId="{1D303B5C-180D-4FE7-8AB8-B41BF6E92A53}">
      <dgm:prSet/>
      <dgm:spPr/>
      <dgm:t>
        <a:bodyPr/>
        <a:lstStyle/>
        <a:p>
          <a:r>
            <a:rPr lang="en-US" b="1" i="0" baseline="0" dirty="0"/>
            <a:t>Scatterplot 2 – Avg Charges vs. Cost:</a:t>
          </a:r>
          <a:endParaRPr lang="en-US" dirty="0"/>
        </a:p>
      </dgm:t>
    </dgm:pt>
    <dgm:pt modelId="{9B9D9B10-F7C5-46AF-91EC-60BE5BAD3FD1}" type="parTrans" cxnId="{3EFE370B-11A8-4B26-99C7-980C4375F358}">
      <dgm:prSet/>
      <dgm:spPr/>
      <dgm:t>
        <a:bodyPr/>
        <a:lstStyle/>
        <a:p>
          <a:endParaRPr lang="en-US"/>
        </a:p>
      </dgm:t>
    </dgm:pt>
    <dgm:pt modelId="{6028EC16-C9A1-4493-A9D0-E333FF15133B}" type="sibTrans" cxnId="{3EFE370B-11A8-4B26-99C7-980C4375F358}">
      <dgm:prSet/>
      <dgm:spPr/>
      <dgm:t>
        <a:bodyPr/>
        <a:lstStyle/>
        <a:p>
          <a:endParaRPr lang="en-US"/>
        </a:p>
      </dgm:t>
    </dgm:pt>
    <dgm:pt modelId="{96AB6936-6D5C-4850-B6E1-D0F1851A8D63}">
      <dgm:prSet custT="1"/>
      <dgm:spPr/>
      <dgm:t>
        <a:bodyPr/>
        <a:lstStyle/>
        <a:p>
          <a:r>
            <a:rPr lang="en-US" sz="1800" b="0" i="0" baseline="0" dirty="0"/>
            <a:t>Positive trend with outliers</a:t>
          </a:r>
          <a:endParaRPr lang="en-US" sz="1800" dirty="0"/>
        </a:p>
      </dgm:t>
    </dgm:pt>
    <dgm:pt modelId="{AEF10702-48FE-48F7-B36D-D480B2A8E6AF}" type="parTrans" cxnId="{E8CC7867-2C63-4765-B705-AE0BEFBA80CB}">
      <dgm:prSet/>
      <dgm:spPr/>
      <dgm:t>
        <a:bodyPr/>
        <a:lstStyle/>
        <a:p>
          <a:endParaRPr lang="en-US"/>
        </a:p>
      </dgm:t>
    </dgm:pt>
    <dgm:pt modelId="{D6DE908C-9E0B-4005-9056-C2F1D7290807}" type="sibTrans" cxnId="{E8CC7867-2C63-4765-B705-AE0BEFBA80CB}">
      <dgm:prSet/>
      <dgm:spPr/>
      <dgm:t>
        <a:bodyPr/>
        <a:lstStyle/>
        <a:p>
          <a:endParaRPr lang="en-US"/>
        </a:p>
      </dgm:t>
    </dgm:pt>
    <dgm:pt modelId="{B0CBB7B5-C910-46AD-9FD0-80EEC10D032F}">
      <dgm:prSet custT="1"/>
      <dgm:spPr/>
      <dgm:t>
        <a:bodyPr/>
        <a:lstStyle/>
        <a:p>
          <a:r>
            <a:rPr lang="en-US" sz="1800" b="0" i="0" baseline="0" dirty="0"/>
            <a:t>Reveals variability in hospital pricing practices across counties</a:t>
          </a:r>
          <a:endParaRPr lang="en-US" sz="1800" dirty="0"/>
        </a:p>
      </dgm:t>
    </dgm:pt>
    <dgm:pt modelId="{6EAD79AD-1321-4335-9CC6-78FC80487368}" type="parTrans" cxnId="{65F212FC-3448-4EE3-B75D-44CFD6FF5ABA}">
      <dgm:prSet/>
      <dgm:spPr/>
      <dgm:t>
        <a:bodyPr/>
        <a:lstStyle/>
        <a:p>
          <a:endParaRPr lang="en-US"/>
        </a:p>
      </dgm:t>
    </dgm:pt>
    <dgm:pt modelId="{7BB94946-5F0C-48A3-8566-51986094E37E}" type="sibTrans" cxnId="{65F212FC-3448-4EE3-B75D-44CFD6FF5ABA}">
      <dgm:prSet/>
      <dgm:spPr/>
      <dgm:t>
        <a:bodyPr/>
        <a:lstStyle/>
        <a:p>
          <a:endParaRPr lang="en-US"/>
        </a:p>
      </dgm:t>
    </dgm:pt>
    <dgm:pt modelId="{546FD2CF-7E19-4936-91BD-FD1267CDB28B}">
      <dgm:prSet/>
      <dgm:spPr/>
      <dgm:t>
        <a:bodyPr/>
        <a:lstStyle/>
        <a:p>
          <a:r>
            <a:rPr lang="en-US" b="1" i="0" baseline="0"/>
            <a:t>Pie Chart – Social Vulnerability Index (SVI):</a:t>
          </a:r>
          <a:endParaRPr lang="en-US"/>
        </a:p>
      </dgm:t>
    </dgm:pt>
    <dgm:pt modelId="{AC252306-2094-472E-A01D-B149A2CF7FF5}" type="parTrans" cxnId="{AE0EC053-A43F-4903-ACCB-CD7856CA3348}">
      <dgm:prSet/>
      <dgm:spPr/>
      <dgm:t>
        <a:bodyPr/>
        <a:lstStyle/>
        <a:p>
          <a:endParaRPr lang="en-US"/>
        </a:p>
      </dgm:t>
    </dgm:pt>
    <dgm:pt modelId="{11510D58-B6B1-4122-8491-D07CB6F0FF26}" type="sibTrans" cxnId="{AE0EC053-A43F-4903-ACCB-CD7856CA3348}">
      <dgm:prSet/>
      <dgm:spPr/>
      <dgm:t>
        <a:bodyPr/>
        <a:lstStyle/>
        <a:p>
          <a:endParaRPr lang="en-US"/>
        </a:p>
      </dgm:t>
    </dgm:pt>
    <dgm:pt modelId="{9BD981CB-30ED-4B24-B0E4-438E868968BD}">
      <dgm:prSet custT="1"/>
      <dgm:spPr/>
      <dgm:t>
        <a:bodyPr/>
        <a:lstStyle/>
        <a:p>
          <a:r>
            <a:rPr lang="en-US" sz="1800" b="0" i="0" baseline="0" dirty="0"/>
            <a:t>~50% of counties fall under medium/high vulnerability</a:t>
          </a:r>
          <a:endParaRPr lang="en-US" sz="1800" dirty="0"/>
        </a:p>
      </dgm:t>
    </dgm:pt>
    <dgm:pt modelId="{48BC0AC3-4606-41A7-8FE7-B842D73E37ED}" type="parTrans" cxnId="{D059039E-F6BB-4F0C-BE7C-0DCB623C59B0}">
      <dgm:prSet/>
      <dgm:spPr/>
      <dgm:t>
        <a:bodyPr/>
        <a:lstStyle/>
        <a:p>
          <a:endParaRPr lang="en-US"/>
        </a:p>
      </dgm:t>
    </dgm:pt>
    <dgm:pt modelId="{E2F45529-7201-43CE-8120-F173E1C75FF1}" type="sibTrans" cxnId="{D059039E-F6BB-4F0C-BE7C-0DCB623C59B0}">
      <dgm:prSet/>
      <dgm:spPr/>
      <dgm:t>
        <a:bodyPr/>
        <a:lstStyle/>
        <a:p>
          <a:endParaRPr lang="en-US"/>
        </a:p>
      </dgm:t>
    </dgm:pt>
    <dgm:pt modelId="{44157B0F-CA92-4980-AD19-EAFB014C1048}">
      <dgm:prSet custT="1"/>
      <dgm:spPr/>
      <dgm:t>
        <a:bodyPr/>
        <a:lstStyle/>
        <a:p>
          <a:r>
            <a:rPr lang="en-US" sz="1800" b="0" i="0" baseline="0" dirty="0"/>
            <a:t>Indicates widespread structural risk acro regions</a:t>
          </a:r>
          <a:endParaRPr lang="en-US" sz="1800" dirty="0"/>
        </a:p>
      </dgm:t>
    </dgm:pt>
    <dgm:pt modelId="{BDCFDBE3-75CE-4DD2-9220-F7C78F124F34}" type="parTrans" cxnId="{E7117A38-8DE2-4AF6-9848-AE9032BCDA2E}">
      <dgm:prSet/>
      <dgm:spPr/>
      <dgm:t>
        <a:bodyPr/>
        <a:lstStyle/>
        <a:p>
          <a:endParaRPr lang="en-US"/>
        </a:p>
      </dgm:t>
    </dgm:pt>
    <dgm:pt modelId="{D3780FE1-B9EE-4A7F-AB11-B2F08E374FDA}" type="sibTrans" cxnId="{E7117A38-8DE2-4AF6-9848-AE9032BCDA2E}">
      <dgm:prSet/>
      <dgm:spPr/>
      <dgm:t>
        <a:bodyPr/>
        <a:lstStyle/>
        <a:p>
          <a:endParaRPr lang="en-US"/>
        </a:p>
      </dgm:t>
    </dgm:pt>
    <dgm:pt modelId="{ACDB797A-8B57-484C-9A5E-4BE852B45858}" type="pres">
      <dgm:prSet presAssocID="{6F47C463-157F-4ABB-A66A-CFD34D71FAEF}" presName="root" presStyleCnt="0">
        <dgm:presLayoutVars>
          <dgm:dir/>
          <dgm:resizeHandles val="exact"/>
        </dgm:presLayoutVars>
      </dgm:prSet>
      <dgm:spPr/>
    </dgm:pt>
    <dgm:pt modelId="{8E2980E1-7544-41CC-8516-4AB95EEF8D6D}" type="pres">
      <dgm:prSet presAssocID="{66C18280-A1A5-473D-BB9C-255C0D49E2C3}" presName="compNode" presStyleCnt="0"/>
      <dgm:spPr/>
    </dgm:pt>
    <dgm:pt modelId="{7C4D69F5-FBFD-4C97-9E53-ABC3B486A9B6}" type="pres">
      <dgm:prSet presAssocID="{66C18280-A1A5-473D-BB9C-255C0D49E2C3}" presName="bgRect" presStyleLbl="bgShp" presStyleIdx="0" presStyleCnt="3"/>
      <dgm:spPr>
        <a:solidFill>
          <a:schemeClr val="tx2">
            <a:lumMod val="20000"/>
            <a:lumOff val="80000"/>
          </a:schemeClr>
        </a:solidFill>
        <a:ln>
          <a:solidFill>
            <a:schemeClr val="tx2">
              <a:lumMod val="20000"/>
              <a:lumOff val="80000"/>
            </a:schemeClr>
          </a:solidFill>
        </a:ln>
      </dgm:spPr>
    </dgm:pt>
    <dgm:pt modelId="{4BB3682C-F648-407F-B4D6-47975C96F012}" type="pres">
      <dgm:prSet presAssocID="{66C18280-A1A5-473D-BB9C-255C0D49E2C3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F342EC74-E356-4C82-A2FE-E6891C982DBF}" type="pres">
      <dgm:prSet presAssocID="{66C18280-A1A5-473D-BB9C-255C0D49E2C3}" presName="spaceRect" presStyleCnt="0"/>
      <dgm:spPr/>
    </dgm:pt>
    <dgm:pt modelId="{EB673F43-38E3-4CBF-A2F7-5A4FEBBA340A}" type="pres">
      <dgm:prSet presAssocID="{66C18280-A1A5-473D-BB9C-255C0D49E2C3}" presName="parTx" presStyleLbl="revTx" presStyleIdx="0" presStyleCnt="6">
        <dgm:presLayoutVars>
          <dgm:chMax val="0"/>
          <dgm:chPref val="0"/>
        </dgm:presLayoutVars>
      </dgm:prSet>
      <dgm:spPr/>
    </dgm:pt>
    <dgm:pt modelId="{C43980C1-66D4-4150-BE8C-9E0DE71C2C9A}" type="pres">
      <dgm:prSet presAssocID="{66C18280-A1A5-473D-BB9C-255C0D49E2C3}" presName="desTx" presStyleLbl="revTx" presStyleIdx="1" presStyleCnt="6">
        <dgm:presLayoutVars/>
      </dgm:prSet>
      <dgm:spPr/>
    </dgm:pt>
    <dgm:pt modelId="{91EADA8D-9DE7-4518-8514-4EE30D90DDB8}" type="pres">
      <dgm:prSet presAssocID="{174997A0-25DE-4A11-9F5F-65BE9EAD03E3}" presName="sibTrans" presStyleCnt="0"/>
      <dgm:spPr/>
    </dgm:pt>
    <dgm:pt modelId="{5B2A7CB4-7DF3-4142-88BF-DCCFCB2C6A89}" type="pres">
      <dgm:prSet presAssocID="{1D303B5C-180D-4FE7-8AB8-B41BF6E92A53}" presName="compNode" presStyleCnt="0"/>
      <dgm:spPr/>
    </dgm:pt>
    <dgm:pt modelId="{AEC29D75-0DCF-483C-8181-1A18243A5D6B}" type="pres">
      <dgm:prSet presAssocID="{1D303B5C-180D-4FE7-8AB8-B41BF6E92A53}" presName="bgRect" presStyleLbl="bgShp" presStyleIdx="1" presStyleCnt="3" custLinFactNeighborY="-1002"/>
      <dgm:spPr>
        <a:solidFill>
          <a:schemeClr val="tx2">
            <a:lumMod val="20000"/>
            <a:lumOff val="80000"/>
          </a:schemeClr>
        </a:solidFill>
        <a:ln>
          <a:solidFill>
            <a:schemeClr val="tx2">
              <a:lumMod val="20000"/>
              <a:lumOff val="80000"/>
            </a:schemeClr>
          </a:solidFill>
        </a:ln>
      </dgm:spPr>
    </dgm:pt>
    <dgm:pt modelId="{AD06E016-EF3C-4E1B-A48C-B94B73D34305}" type="pres">
      <dgm:prSet presAssocID="{1D303B5C-180D-4FE7-8AB8-B41BF6E92A53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FD800959-A66C-459F-9D03-B090AEEA5EF1}" type="pres">
      <dgm:prSet presAssocID="{1D303B5C-180D-4FE7-8AB8-B41BF6E92A53}" presName="spaceRect" presStyleCnt="0"/>
      <dgm:spPr/>
    </dgm:pt>
    <dgm:pt modelId="{B030A115-6BED-4186-AAF2-C3C5829B15D6}" type="pres">
      <dgm:prSet presAssocID="{1D303B5C-180D-4FE7-8AB8-B41BF6E92A53}" presName="parTx" presStyleLbl="revTx" presStyleIdx="2" presStyleCnt="6" custScaleX="99722">
        <dgm:presLayoutVars>
          <dgm:chMax val="0"/>
          <dgm:chPref val="0"/>
        </dgm:presLayoutVars>
      </dgm:prSet>
      <dgm:spPr/>
    </dgm:pt>
    <dgm:pt modelId="{BF024B97-7559-4858-A9DC-FC5B7F7622F7}" type="pres">
      <dgm:prSet presAssocID="{1D303B5C-180D-4FE7-8AB8-B41BF6E92A53}" presName="desTx" presStyleLbl="revTx" presStyleIdx="3" presStyleCnt="6">
        <dgm:presLayoutVars/>
      </dgm:prSet>
      <dgm:spPr/>
    </dgm:pt>
    <dgm:pt modelId="{E6D039DB-7F18-4CCD-9011-80BB0D55DDF4}" type="pres">
      <dgm:prSet presAssocID="{6028EC16-C9A1-4493-A9D0-E333FF15133B}" presName="sibTrans" presStyleCnt="0"/>
      <dgm:spPr/>
    </dgm:pt>
    <dgm:pt modelId="{5681C8FA-D050-4889-B778-E5636AF53AD9}" type="pres">
      <dgm:prSet presAssocID="{546FD2CF-7E19-4936-91BD-FD1267CDB28B}" presName="compNode" presStyleCnt="0"/>
      <dgm:spPr/>
    </dgm:pt>
    <dgm:pt modelId="{0E13FBEE-F5DA-4796-A163-BDD6BE7CCE41}" type="pres">
      <dgm:prSet presAssocID="{546FD2CF-7E19-4936-91BD-FD1267CDB28B}" presName="bgRect" presStyleLbl="bgShp" presStyleIdx="2" presStyleCnt="3"/>
      <dgm:spPr>
        <a:solidFill>
          <a:schemeClr val="tx2">
            <a:lumMod val="20000"/>
            <a:lumOff val="80000"/>
          </a:schemeClr>
        </a:solidFill>
      </dgm:spPr>
    </dgm:pt>
    <dgm:pt modelId="{9862A866-DE5B-4756-8CF3-FA7CBB33F9DF}" type="pres">
      <dgm:prSet presAssocID="{546FD2CF-7E19-4936-91BD-FD1267CDB28B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ie"/>
        </a:ext>
      </dgm:extLst>
    </dgm:pt>
    <dgm:pt modelId="{62E69DF0-FE8D-474D-91FB-72C053FA285C}" type="pres">
      <dgm:prSet presAssocID="{546FD2CF-7E19-4936-91BD-FD1267CDB28B}" presName="spaceRect" presStyleCnt="0"/>
      <dgm:spPr/>
    </dgm:pt>
    <dgm:pt modelId="{4C2F26AE-F90F-4827-841E-DC145A573061}" type="pres">
      <dgm:prSet presAssocID="{546FD2CF-7E19-4936-91BD-FD1267CDB28B}" presName="parTx" presStyleLbl="revTx" presStyleIdx="4" presStyleCnt="6">
        <dgm:presLayoutVars>
          <dgm:chMax val="0"/>
          <dgm:chPref val="0"/>
        </dgm:presLayoutVars>
      </dgm:prSet>
      <dgm:spPr/>
    </dgm:pt>
    <dgm:pt modelId="{504521D2-245B-4140-94F3-0546C235D059}" type="pres">
      <dgm:prSet presAssocID="{546FD2CF-7E19-4936-91BD-FD1267CDB28B}" presName="desTx" presStyleLbl="revTx" presStyleIdx="5" presStyleCnt="6">
        <dgm:presLayoutVars/>
      </dgm:prSet>
      <dgm:spPr/>
    </dgm:pt>
  </dgm:ptLst>
  <dgm:cxnLst>
    <dgm:cxn modelId="{3EFE370B-11A8-4B26-99C7-980C4375F358}" srcId="{6F47C463-157F-4ABB-A66A-CFD34D71FAEF}" destId="{1D303B5C-180D-4FE7-8AB8-B41BF6E92A53}" srcOrd="1" destOrd="0" parTransId="{9B9D9B10-F7C5-46AF-91EC-60BE5BAD3FD1}" sibTransId="{6028EC16-C9A1-4493-A9D0-E333FF15133B}"/>
    <dgm:cxn modelId="{6F0CF130-0877-4D3D-8FD8-E11CD9CBA25C}" type="presOf" srcId="{546FD2CF-7E19-4936-91BD-FD1267CDB28B}" destId="{4C2F26AE-F90F-4827-841E-DC145A573061}" srcOrd="0" destOrd="0" presId="urn:microsoft.com/office/officeart/2018/2/layout/IconVerticalSolidList"/>
    <dgm:cxn modelId="{C8EB9B37-3F9A-41E7-9324-8AEDFC14258C}" srcId="{66C18280-A1A5-473D-BB9C-255C0D49E2C3}" destId="{7B91D9CB-6AA7-4C3B-BFBA-0756B6024FEE}" srcOrd="1" destOrd="0" parTransId="{111482E8-3476-495E-942B-90A7018450A4}" sibTransId="{0FA5B0DD-07E6-4D6C-AD9A-93A5D69AFD85}"/>
    <dgm:cxn modelId="{E7117A38-8DE2-4AF6-9848-AE9032BCDA2E}" srcId="{546FD2CF-7E19-4936-91BD-FD1267CDB28B}" destId="{44157B0F-CA92-4980-AD19-EAFB014C1048}" srcOrd="1" destOrd="0" parTransId="{BDCFDBE3-75CE-4DD2-9220-F7C78F124F34}" sibTransId="{D3780FE1-B9EE-4A7F-AB11-B2F08E374FDA}"/>
    <dgm:cxn modelId="{E8CC7867-2C63-4765-B705-AE0BEFBA80CB}" srcId="{1D303B5C-180D-4FE7-8AB8-B41BF6E92A53}" destId="{96AB6936-6D5C-4850-B6E1-D0F1851A8D63}" srcOrd="0" destOrd="0" parTransId="{AEF10702-48FE-48F7-B36D-D480B2A8E6AF}" sibTransId="{D6DE908C-9E0B-4005-9056-C2F1D7290807}"/>
    <dgm:cxn modelId="{553EC047-C4B9-4168-9A6F-429A58F7C067}" type="presOf" srcId="{96AB6936-6D5C-4850-B6E1-D0F1851A8D63}" destId="{BF024B97-7559-4858-A9DC-FC5B7F7622F7}" srcOrd="0" destOrd="0" presId="urn:microsoft.com/office/officeart/2018/2/layout/IconVerticalSolidList"/>
    <dgm:cxn modelId="{E96D3453-EB43-48C9-8239-16891D57AF1E}" type="presOf" srcId="{7B91D9CB-6AA7-4C3B-BFBA-0756B6024FEE}" destId="{C43980C1-66D4-4150-BE8C-9E0DE71C2C9A}" srcOrd="0" destOrd="1" presId="urn:microsoft.com/office/officeart/2018/2/layout/IconVerticalSolidList"/>
    <dgm:cxn modelId="{AE0EC053-A43F-4903-ACCB-CD7856CA3348}" srcId="{6F47C463-157F-4ABB-A66A-CFD34D71FAEF}" destId="{546FD2CF-7E19-4936-91BD-FD1267CDB28B}" srcOrd="2" destOrd="0" parTransId="{AC252306-2094-472E-A01D-B149A2CF7FF5}" sibTransId="{11510D58-B6B1-4122-8491-D07CB6F0FF26}"/>
    <dgm:cxn modelId="{EF71997D-6F3A-4A4B-B2D7-1DE3A87F0791}" type="presOf" srcId="{1D303B5C-180D-4FE7-8AB8-B41BF6E92A53}" destId="{B030A115-6BED-4186-AAF2-C3C5829B15D6}" srcOrd="0" destOrd="0" presId="urn:microsoft.com/office/officeart/2018/2/layout/IconVerticalSolidList"/>
    <dgm:cxn modelId="{7BB79C92-80F3-46A4-9766-C033793E2BF7}" srcId="{6F47C463-157F-4ABB-A66A-CFD34D71FAEF}" destId="{66C18280-A1A5-473D-BB9C-255C0D49E2C3}" srcOrd="0" destOrd="0" parTransId="{AB301885-70F6-4478-923D-940BCFB46CD6}" sibTransId="{174997A0-25DE-4A11-9F5F-65BE9EAD03E3}"/>
    <dgm:cxn modelId="{D059039E-F6BB-4F0C-BE7C-0DCB623C59B0}" srcId="{546FD2CF-7E19-4936-91BD-FD1267CDB28B}" destId="{9BD981CB-30ED-4B24-B0E4-438E868968BD}" srcOrd="0" destOrd="0" parTransId="{48BC0AC3-4606-41A7-8FE7-B842D73E37ED}" sibTransId="{E2F45529-7201-43CE-8120-F173E1C75FF1}"/>
    <dgm:cxn modelId="{8FF5CFAD-7453-4FBE-B1CB-6936BE042E89}" type="presOf" srcId="{66C18280-A1A5-473D-BB9C-255C0D49E2C3}" destId="{EB673F43-38E3-4CBF-A2F7-5A4FEBBA340A}" srcOrd="0" destOrd="0" presId="urn:microsoft.com/office/officeart/2018/2/layout/IconVerticalSolidList"/>
    <dgm:cxn modelId="{7B1361B8-0B39-4503-92E2-6E7FD64020CE}" srcId="{66C18280-A1A5-473D-BB9C-255C0D49E2C3}" destId="{6A8A38A5-E68A-4367-B8D6-E7515BE60E8D}" srcOrd="0" destOrd="0" parTransId="{D51D8C50-D17A-4286-846F-25C8285C45B0}" sibTransId="{51C57B44-CE85-4C8B-9E92-2B1BBB8BFD48}"/>
    <dgm:cxn modelId="{C98897B8-A0B8-4BBB-8438-EDB4E02BA56B}" type="presOf" srcId="{B0CBB7B5-C910-46AD-9FD0-80EEC10D032F}" destId="{BF024B97-7559-4858-A9DC-FC5B7F7622F7}" srcOrd="0" destOrd="1" presId="urn:microsoft.com/office/officeart/2018/2/layout/IconVerticalSolidList"/>
    <dgm:cxn modelId="{DEE723BE-A6BC-406B-83A8-AA5BDF7757F8}" type="presOf" srcId="{9BD981CB-30ED-4B24-B0E4-438E868968BD}" destId="{504521D2-245B-4140-94F3-0546C235D059}" srcOrd="0" destOrd="0" presId="urn:microsoft.com/office/officeart/2018/2/layout/IconVerticalSolidList"/>
    <dgm:cxn modelId="{0F8CCCC1-6FEF-4B8B-953E-5FC5E9AD75B8}" type="presOf" srcId="{6A8A38A5-E68A-4367-B8D6-E7515BE60E8D}" destId="{C43980C1-66D4-4150-BE8C-9E0DE71C2C9A}" srcOrd="0" destOrd="0" presId="urn:microsoft.com/office/officeart/2018/2/layout/IconVerticalSolidList"/>
    <dgm:cxn modelId="{07B1BBC7-DC05-4640-AB01-1A853F4D6572}" type="presOf" srcId="{44157B0F-CA92-4980-AD19-EAFB014C1048}" destId="{504521D2-245B-4140-94F3-0546C235D059}" srcOrd="0" destOrd="1" presId="urn:microsoft.com/office/officeart/2018/2/layout/IconVerticalSolidList"/>
    <dgm:cxn modelId="{2BE08DD6-EA71-4EEA-AEE1-3C8A44445641}" type="presOf" srcId="{6F47C463-157F-4ABB-A66A-CFD34D71FAEF}" destId="{ACDB797A-8B57-484C-9A5E-4BE852B45858}" srcOrd="0" destOrd="0" presId="urn:microsoft.com/office/officeart/2018/2/layout/IconVerticalSolidList"/>
    <dgm:cxn modelId="{65F212FC-3448-4EE3-B75D-44CFD6FF5ABA}" srcId="{1D303B5C-180D-4FE7-8AB8-B41BF6E92A53}" destId="{B0CBB7B5-C910-46AD-9FD0-80EEC10D032F}" srcOrd="1" destOrd="0" parTransId="{6EAD79AD-1321-4335-9CC6-78FC80487368}" sibTransId="{7BB94946-5F0C-48A3-8566-51986094E37E}"/>
    <dgm:cxn modelId="{0872C270-A83F-4867-9A38-62758FEBC0DB}" type="presParOf" srcId="{ACDB797A-8B57-484C-9A5E-4BE852B45858}" destId="{8E2980E1-7544-41CC-8516-4AB95EEF8D6D}" srcOrd="0" destOrd="0" presId="urn:microsoft.com/office/officeart/2018/2/layout/IconVerticalSolidList"/>
    <dgm:cxn modelId="{45CA906E-21AD-447B-BE61-99BE1DE3B9D7}" type="presParOf" srcId="{8E2980E1-7544-41CC-8516-4AB95EEF8D6D}" destId="{7C4D69F5-FBFD-4C97-9E53-ABC3B486A9B6}" srcOrd="0" destOrd="0" presId="urn:microsoft.com/office/officeart/2018/2/layout/IconVerticalSolidList"/>
    <dgm:cxn modelId="{C66D1047-9EBC-4A86-9DA9-C86A1454C5B6}" type="presParOf" srcId="{8E2980E1-7544-41CC-8516-4AB95EEF8D6D}" destId="{4BB3682C-F648-407F-B4D6-47975C96F012}" srcOrd="1" destOrd="0" presId="urn:microsoft.com/office/officeart/2018/2/layout/IconVerticalSolidList"/>
    <dgm:cxn modelId="{7EC2377B-BF68-4370-BC6A-BB256931E203}" type="presParOf" srcId="{8E2980E1-7544-41CC-8516-4AB95EEF8D6D}" destId="{F342EC74-E356-4C82-A2FE-E6891C982DBF}" srcOrd="2" destOrd="0" presId="urn:microsoft.com/office/officeart/2018/2/layout/IconVerticalSolidList"/>
    <dgm:cxn modelId="{334B868F-64E7-46FE-9000-ABE9595C86D2}" type="presParOf" srcId="{8E2980E1-7544-41CC-8516-4AB95EEF8D6D}" destId="{EB673F43-38E3-4CBF-A2F7-5A4FEBBA340A}" srcOrd="3" destOrd="0" presId="urn:microsoft.com/office/officeart/2018/2/layout/IconVerticalSolidList"/>
    <dgm:cxn modelId="{3B067D39-F2DA-423D-AAAA-028C4702975F}" type="presParOf" srcId="{8E2980E1-7544-41CC-8516-4AB95EEF8D6D}" destId="{C43980C1-66D4-4150-BE8C-9E0DE71C2C9A}" srcOrd="4" destOrd="0" presId="urn:microsoft.com/office/officeart/2018/2/layout/IconVerticalSolidList"/>
    <dgm:cxn modelId="{02FA1C2C-A640-4A3A-8CF9-A5DC1472A91E}" type="presParOf" srcId="{ACDB797A-8B57-484C-9A5E-4BE852B45858}" destId="{91EADA8D-9DE7-4518-8514-4EE30D90DDB8}" srcOrd="1" destOrd="0" presId="urn:microsoft.com/office/officeart/2018/2/layout/IconVerticalSolidList"/>
    <dgm:cxn modelId="{AED77E92-6F3C-4FDC-957B-0AC4268BDC65}" type="presParOf" srcId="{ACDB797A-8B57-484C-9A5E-4BE852B45858}" destId="{5B2A7CB4-7DF3-4142-88BF-DCCFCB2C6A89}" srcOrd="2" destOrd="0" presId="urn:microsoft.com/office/officeart/2018/2/layout/IconVerticalSolidList"/>
    <dgm:cxn modelId="{F098FC3D-3256-4769-9FBF-BF2474627017}" type="presParOf" srcId="{5B2A7CB4-7DF3-4142-88BF-DCCFCB2C6A89}" destId="{AEC29D75-0DCF-483C-8181-1A18243A5D6B}" srcOrd="0" destOrd="0" presId="urn:microsoft.com/office/officeart/2018/2/layout/IconVerticalSolidList"/>
    <dgm:cxn modelId="{6623D4D1-80FE-4FFE-B899-164D4E554089}" type="presParOf" srcId="{5B2A7CB4-7DF3-4142-88BF-DCCFCB2C6A89}" destId="{AD06E016-EF3C-4E1B-A48C-B94B73D34305}" srcOrd="1" destOrd="0" presId="urn:microsoft.com/office/officeart/2018/2/layout/IconVerticalSolidList"/>
    <dgm:cxn modelId="{1131BCF9-8E75-4B57-A14C-44655DFA03B9}" type="presParOf" srcId="{5B2A7CB4-7DF3-4142-88BF-DCCFCB2C6A89}" destId="{FD800959-A66C-459F-9D03-B090AEEA5EF1}" srcOrd="2" destOrd="0" presId="urn:microsoft.com/office/officeart/2018/2/layout/IconVerticalSolidList"/>
    <dgm:cxn modelId="{1F521175-D583-41C2-9D08-6C8612EE9B7A}" type="presParOf" srcId="{5B2A7CB4-7DF3-4142-88BF-DCCFCB2C6A89}" destId="{B030A115-6BED-4186-AAF2-C3C5829B15D6}" srcOrd="3" destOrd="0" presId="urn:microsoft.com/office/officeart/2018/2/layout/IconVerticalSolidList"/>
    <dgm:cxn modelId="{4EA78E79-D08D-4A3C-A40D-0B02AC65EB6F}" type="presParOf" srcId="{5B2A7CB4-7DF3-4142-88BF-DCCFCB2C6A89}" destId="{BF024B97-7559-4858-A9DC-FC5B7F7622F7}" srcOrd="4" destOrd="0" presId="urn:microsoft.com/office/officeart/2018/2/layout/IconVerticalSolidList"/>
    <dgm:cxn modelId="{FC13E45E-A76E-4402-938E-68606424E4D2}" type="presParOf" srcId="{ACDB797A-8B57-484C-9A5E-4BE852B45858}" destId="{E6D039DB-7F18-4CCD-9011-80BB0D55DDF4}" srcOrd="3" destOrd="0" presId="urn:microsoft.com/office/officeart/2018/2/layout/IconVerticalSolidList"/>
    <dgm:cxn modelId="{C0C3B641-5A02-4702-8295-6DF63BBBF5A3}" type="presParOf" srcId="{ACDB797A-8B57-484C-9A5E-4BE852B45858}" destId="{5681C8FA-D050-4889-B778-E5636AF53AD9}" srcOrd="4" destOrd="0" presId="urn:microsoft.com/office/officeart/2018/2/layout/IconVerticalSolidList"/>
    <dgm:cxn modelId="{02AA62C9-2A29-4952-AFA1-00F978326D16}" type="presParOf" srcId="{5681C8FA-D050-4889-B778-E5636AF53AD9}" destId="{0E13FBEE-F5DA-4796-A163-BDD6BE7CCE41}" srcOrd="0" destOrd="0" presId="urn:microsoft.com/office/officeart/2018/2/layout/IconVerticalSolidList"/>
    <dgm:cxn modelId="{00110B10-6D72-4A80-A973-0284F779B16A}" type="presParOf" srcId="{5681C8FA-D050-4889-B778-E5636AF53AD9}" destId="{9862A866-DE5B-4756-8CF3-FA7CBB33F9DF}" srcOrd="1" destOrd="0" presId="urn:microsoft.com/office/officeart/2018/2/layout/IconVerticalSolidList"/>
    <dgm:cxn modelId="{A02C3D50-C33D-449C-927E-1B3D1A16C017}" type="presParOf" srcId="{5681C8FA-D050-4889-B778-E5636AF53AD9}" destId="{62E69DF0-FE8D-474D-91FB-72C053FA285C}" srcOrd="2" destOrd="0" presId="urn:microsoft.com/office/officeart/2018/2/layout/IconVerticalSolidList"/>
    <dgm:cxn modelId="{ABF74F07-61C9-401B-9B7B-08C174E5EB4F}" type="presParOf" srcId="{5681C8FA-D050-4889-B778-E5636AF53AD9}" destId="{4C2F26AE-F90F-4827-841E-DC145A573061}" srcOrd="3" destOrd="0" presId="urn:microsoft.com/office/officeart/2018/2/layout/IconVerticalSolidList"/>
    <dgm:cxn modelId="{0D410FF3-6E66-411C-8F86-B5516DF77919}" type="presParOf" srcId="{5681C8FA-D050-4889-B778-E5636AF53AD9}" destId="{504521D2-245B-4140-94F3-0546C235D059}" srcOrd="4" destOrd="0" presId="urn:microsoft.com/office/officeart/2018/2/layout/IconVerticalSolidList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FC243184-7BAD-4AE9-8AFF-3A706B53B572}" type="doc">
      <dgm:prSet loTypeId="urn:microsoft.com/office/officeart/2005/8/layout/hList1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DA98C4F7-EA5C-499E-8129-5A3CFCE10CA8}">
      <dgm:prSet/>
      <dgm:spPr/>
      <dgm:t>
        <a:bodyPr/>
        <a:lstStyle/>
        <a:p>
          <a:pPr>
            <a:defRPr b="1"/>
          </a:pPr>
          <a:r>
            <a:rPr lang="en-US" b="1" i="0" baseline="0" dirty="0"/>
            <a:t>📊 Structural Inequity Drives Risk</a:t>
          </a:r>
          <a:endParaRPr lang="en-US" dirty="0"/>
        </a:p>
      </dgm:t>
    </dgm:pt>
    <dgm:pt modelId="{5BD0503C-65FB-4141-8EEC-D51D2F289E99}" type="parTrans" cxnId="{4CE017BB-4DC9-4ED3-B55F-56521B6E5DA1}">
      <dgm:prSet/>
      <dgm:spPr/>
      <dgm:t>
        <a:bodyPr/>
        <a:lstStyle/>
        <a:p>
          <a:endParaRPr lang="en-US"/>
        </a:p>
      </dgm:t>
    </dgm:pt>
    <dgm:pt modelId="{841D7081-C486-4FB5-AD9A-D94EA1D9D3F2}" type="sibTrans" cxnId="{4CE017BB-4DC9-4ED3-B55F-56521B6E5DA1}">
      <dgm:prSet/>
      <dgm:spPr/>
      <dgm:t>
        <a:bodyPr/>
        <a:lstStyle/>
        <a:p>
          <a:endParaRPr lang="en-US"/>
        </a:p>
      </dgm:t>
    </dgm:pt>
    <dgm:pt modelId="{C8A55E5F-46B1-4E4E-83F4-C6B7D290FF23}">
      <dgm:prSet custT="1"/>
      <dgm:spPr/>
      <dgm:t>
        <a:bodyPr/>
        <a:lstStyle/>
        <a:p>
          <a:r>
            <a:rPr lang="en-US" sz="1800" b="0" i="0" baseline="0" dirty="0"/>
            <a:t>Higher COVID-19 positivity is linked to:</a:t>
          </a:r>
          <a:endParaRPr lang="en-US" sz="1800" dirty="0"/>
        </a:p>
      </dgm:t>
    </dgm:pt>
    <dgm:pt modelId="{540BF1DA-0DA5-4CEC-BBC8-74EA4BF29042}" type="parTrans" cxnId="{2A666DFD-587B-4482-8375-46F5FACB4D21}">
      <dgm:prSet/>
      <dgm:spPr/>
      <dgm:t>
        <a:bodyPr/>
        <a:lstStyle/>
        <a:p>
          <a:endParaRPr lang="en-US"/>
        </a:p>
      </dgm:t>
    </dgm:pt>
    <dgm:pt modelId="{B80D2BF9-E868-4961-8DF1-C64C3ED3216C}" type="sibTrans" cxnId="{2A666DFD-587B-4482-8375-46F5FACB4D21}">
      <dgm:prSet/>
      <dgm:spPr/>
      <dgm:t>
        <a:bodyPr/>
        <a:lstStyle/>
        <a:p>
          <a:endParaRPr lang="en-US"/>
        </a:p>
      </dgm:t>
    </dgm:pt>
    <dgm:pt modelId="{E9C0B4BC-C118-4D57-BC6D-3795FD8FEA6F}">
      <dgm:prSet custT="1"/>
      <dgm:spPr/>
      <dgm:t>
        <a:bodyPr/>
        <a:lstStyle/>
        <a:p>
          <a:r>
            <a:rPr lang="en-US" sz="1800" b="1" i="0" baseline="0" dirty="0"/>
            <a:t>Lower median income</a:t>
          </a:r>
          <a:endParaRPr lang="en-US" sz="1800" dirty="0"/>
        </a:p>
      </dgm:t>
    </dgm:pt>
    <dgm:pt modelId="{E992B22D-4009-4543-AEE7-86B592A52362}" type="parTrans" cxnId="{04AE781C-3957-45FC-8925-070EE8395681}">
      <dgm:prSet/>
      <dgm:spPr/>
      <dgm:t>
        <a:bodyPr/>
        <a:lstStyle/>
        <a:p>
          <a:endParaRPr lang="en-US"/>
        </a:p>
      </dgm:t>
    </dgm:pt>
    <dgm:pt modelId="{4BA0F1AA-0F92-461A-A4F4-8CDF85B06960}" type="sibTrans" cxnId="{04AE781C-3957-45FC-8925-070EE8395681}">
      <dgm:prSet/>
      <dgm:spPr/>
      <dgm:t>
        <a:bodyPr/>
        <a:lstStyle/>
        <a:p>
          <a:endParaRPr lang="en-US"/>
        </a:p>
      </dgm:t>
    </dgm:pt>
    <dgm:pt modelId="{EFF259ED-09AD-4274-B782-B52B002CCCDC}">
      <dgm:prSet custT="1"/>
      <dgm:spPr/>
      <dgm:t>
        <a:bodyPr/>
        <a:lstStyle/>
        <a:p>
          <a:r>
            <a:rPr lang="en-US" sz="1800" b="1" i="0" baseline="0" dirty="0"/>
            <a:t>Higher uninsured rates</a:t>
          </a:r>
          <a:endParaRPr lang="en-US" sz="1800" dirty="0"/>
        </a:p>
      </dgm:t>
    </dgm:pt>
    <dgm:pt modelId="{CB08A04D-3C3A-446A-9C06-C6646F9E1F27}" type="parTrans" cxnId="{A7CAF655-63A5-46DE-80ED-E683C6F9A496}">
      <dgm:prSet/>
      <dgm:spPr/>
      <dgm:t>
        <a:bodyPr/>
        <a:lstStyle/>
        <a:p>
          <a:endParaRPr lang="en-US"/>
        </a:p>
      </dgm:t>
    </dgm:pt>
    <dgm:pt modelId="{16B5DDE5-F58D-4D13-B6F2-05C09B6510DA}" type="sibTrans" cxnId="{A7CAF655-63A5-46DE-80ED-E683C6F9A496}">
      <dgm:prSet/>
      <dgm:spPr/>
      <dgm:t>
        <a:bodyPr/>
        <a:lstStyle/>
        <a:p>
          <a:endParaRPr lang="en-US"/>
        </a:p>
      </dgm:t>
    </dgm:pt>
    <dgm:pt modelId="{B109D3EF-0722-4DDD-989D-6F0E7A37D2C5}">
      <dgm:prSet custT="1"/>
      <dgm:spPr/>
      <dgm:t>
        <a:bodyPr/>
        <a:lstStyle/>
        <a:p>
          <a:r>
            <a:rPr lang="en-US" sz="1800" b="1" i="0" baseline="0" dirty="0"/>
            <a:t>Elevated Social Vulnerability Index (SVI)</a:t>
          </a:r>
          <a:br>
            <a:rPr lang="en-US" sz="1800" b="1" i="0" baseline="0" dirty="0"/>
          </a:br>
          <a:endParaRPr lang="en-US" sz="1800" dirty="0"/>
        </a:p>
      </dgm:t>
    </dgm:pt>
    <dgm:pt modelId="{CA178A13-0D02-46D8-8B63-7550043EAA29}" type="parTrans" cxnId="{AC4BCBE9-6804-4A5D-9636-6435E69E8D5E}">
      <dgm:prSet/>
      <dgm:spPr/>
      <dgm:t>
        <a:bodyPr/>
        <a:lstStyle/>
        <a:p>
          <a:endParaRPr lang="en-US"/>
        </a:p>
      </dgm:t>
    </dgm:pt>
    <dgm:pt modelId="{15E76A83-6162-42A7-AACC-24A5AE48D2A3}" type="sibTrans" cxnId="{AC4BCBE9-6804-4A5D-9636-6435E69E8D5E}">
      <dgm:prSet/>
      <dgm:spPr/>
      <dgm:t>
        <a:bodyPr/>
        <a:lstStyle/>
        <a:p>
          <a:endParaRPr lang="en-US"/>
        </a:p>
      </dgm:t>
    </dgm:pt>
    <dgm:pt modelId="{28BA5119-784B-4DE4-A830-BEDDB66A819D}">
      <dgm:prSet custT="1"/>
      <dgm:spPr/>
      <dgm:t>
        <a:bodyPr/>
        <a:lstStyle/>
        <a:p>
          <a:r>
            <a:rPr lang="en-US" sz="1800" b="0" i="0" baseline="0" dirty="0"/>
            <a:t>Indicates strong association between social determinants and public health outcomes</a:t>
          </a:r>
          <a:endParaRPr lang="en-US" sz="1800" dirty="0"/>
        </a:p>
      </dgm:t>
    </dgm:pt>
    <dgm:pt modelId="{2F02DA5D-F2BA-4E2D-97CB-CE08A9E51FF5}" type="parTrans" cxnId="{8D46CA1C-E472-40C5-AB97-C3154C30FF4F}">
      <dgm:prSet/>
      <dgm:spPr/>
      <dgm:t>
        <a:bodyPr/>
        <a:lstStyle/>
        <a:p>
          <a:endParaRPr lang="en-US"/>
        </a:p>
      </dgm:t>
    </dgm:pt>
    <dgm:pt modelId="{C05A90FA-AAB4-44A2-B2EF-4DD6E00C4A72}" type="sibTrans" cxnId="{8D46CA1C-E472-40C5-AB97-C3154C30FF4F}">
      <dgm:prSet/>
      <dgm:spPr/>
      <dgm:t>
        <a:bodyPr/>
        <a:lstStyle/>
        <a:p>
          <a:endParaRPr lang="en-US"/>
        </a:p>
      </dgm:t>
    </dgm:pt>
    <dgm:pt modelId="{3B162FB5-76F5-48A0-95A0-097FD624B646}">
      <dgm:prSet/>
      <dgm:spPr/>
      <dgm:t>
        <a:bodyPr/>
        <a:lstStyle/>
        <a:p>
          <a:pPr>
            <a:defRPr b="1"/>
          </a:pPr>
          <a:r>
            <a:rPr lang="en-US" b="1" i="0" baseline="0" dirty="0"/>
            <a:t>🧠 Predictive Modeling as a Tool</a:t>
          </a:r>
          <a:endParaRPr lang="en-US" dirty="0"/>
        </a:p>
      </dgm:t>
    </dgm:pt>
    <dgm:pt modelId="{7DFA6038-A89F-40F7-AB34-5DB5D73197AC}" type="parTrans" cxnId="{482481C7-4469-413C-AEDB-F0F7DEB02A56}">
      <dgm:prSet/>
      <dgm:spPr/>
      <dgm:t>
        <a:bodyPr/>
        <a:lstStyle/>
        <a:p>
          <a:endParaRPr lang="en-US"/>
        </a:p>
      </dgm:t>
    </dgm:pt>
    <dgm:pt modelId="{F4ABDED9-3FF9-4360-8665-FA361327CA62}" type="sibTrans" cxnId="{482481C7-4469-413C-AEDB-F0F7DEB02A56}">
      <dgm:prSet/>
      <dgm:spPr/>
      <dgm:t>
        <a:bodyPr/>
        <a:lstStyle/>
        <a:p>
          <a:endParaRPr lang="en-US"/>
        </a:p>
      </dgm:t>
    </dgm:pt>
    <dgm:pt modelId="{30149731-C513-4BD3-94AA-C6AB746C2852}">
      <dgm:prSet custT="1"/>
      <dgm:spPr/>
      <dgm:t>
        <a:bodyPr/>
        <a:lstStyle/>
        <a:p>
          <a:r>
            <a:rPr lang="en-US" sz="2000" b="1" i="0" baseline="0" dirty="0" err="1"/>
            <a:t>XGBoost</a:t>
          </a:r>
          <a:r>
            <a:rPr lang="en-US" sz="2000" b="0" i="0" baseline="0" dirty="0"/>
            <a:t> outperformed other models in identifying high-risk counties</a:t>
          </a:r>
          <a:br>
            <a:rPr lang="en-US" sz="2000" b="0" i="0" baseline="0" dirty="0"/>
          </a:br>
          <a:endParaRPr lang="en-US" sz="2000" dirty="0"/>
        </a:p>
      </dgm:t>
    </dgm:pt>
    <dgm:pt modelId="{0FD86135-7258-4173-9BD6-E8401029915A}" type="parTrans" cxnId="{C50C91E6-E5A5-4990-A201-82356041BA32}">
      <dgm:prSet/>
      <dgm:spPr/>
      <dgm:t>
        <a:bodyPr/>
        <a:lstStyle/>
        <a:p>
          <a:endParaRPr lang="en-US"/>
        </a:p>
      </dgm:t>
    </dgm:pt>
    <dgm:pt modelId="{1586F50C-D564-47A2-BE82-20D3F72166D9}" type="sibTrans" cxnId="{C50C91E6-E5A5-4990-A201-82356041BA32}">
      <dgm:prSet/>
      <dgm:spPr/>
      <dgm:t>
        <a:bodyPr/>
        <a:lstStyle/>
        <a:p>
          <a:endParaRPr lang="en-US"/>
        </a:p>
      </dgm:t>
    </dgm:pt>
    <dgm:pt modelId="{D0EB4DBE-0E33-4C1A-8EE1-13C90068BD4F}">
      <dgm:prSet custT="1"/>
      <dgm:spPr/>
      <dgm:t>
        <a:bodyPr/>
        <a:lstStyle/>
        <a:p>
          <a:r>
            <a:rPr lang="en-US" sz="2000" b="0" i="0" baseline="0" dirty="0"/>
            <a:t>Useful for guiding </a:t>
          </a:r>
          <a:r>
            <a:rPr lang="en-US" sz="2000" b="1" i="0" baseline="0" dirty="0"/>
            <a:t>targeted interventions</a:t>
          </a:r>
          <a:r>
            <a:rPr lang="en-US" sz="2000" b="0" i="0" baseline="0" dirty="0"/>
            <a:t> such as:</a:t>
          </a:r>
          <a:endParaRPr lang="en-US" sz="2000" dirty="0"/>
        </a:p>
      </dgm:t>
    </dgm:pt>
    <dgm:pt modelId="{C8CF5184-A194-4EFA-AFAF-11D2068416BE}" type="parTrans" cxnId="{CB4B74A9-01B7-44E0-91EC-FFE63C21DD5E}">
      <dgm:prSet/>
      <dgm:spPr/>
      <dgm:t>
        <a:bodyPr/>
        <a:lstStyle/>
        <a:p>
          <a:endParaRPr lang="en-US"/>
        </a:p>
      </dgm:t>
    </dgm:pt>
    <dgm:pt modelId="{24FA0364-042D-4AF2-A7F1-AA04D5E5D244}" type="sibTrans" cxnId="{CB4B74A9-01B7-44E0-91EC-FFE63C21DD5E}">
      <dgm:prSet/>
      <dgm:spPr/>
      <dgm:t>
        <a:bodyPr/>
        <a:lstStyle/>
        <a:p>
          <a:endParaRPr lang="en-US"/>
        </a:p>
      </dgm:t>
    </dgm:pt>
    <dgm:pt modelId="{9385DA99-A67E-4BFF-86BB-5C0E44D4BF09}">
      <dgm:prSet custT="1"/>
      <dgm:spPr/>
      <dgm:t>
        <a:bodyPr/>
        <a:lstStyle/>
        <a:p>
          <a:r>
            <a:rPr lang="en-US" sz="2000" b="0" i="0" baseline="0" dirty="0"/>
            <a:t>Mobile testing units</a:t>
          </a:r>
          <a:endParaRPr lang="en-US" sz="2000" dirty="0"/>
        </a:p>
      </dgm:t>
    </dgm:pt>
    <dgm:pt modelId="{410153BF-9D3F-4382-8F60-307F60D3B77C}" type="parTrans" cxnId="{DB14842F-4D20-4B27-8786-3BE95513CCCA}">
      <dgm:prSet/>
      <dgm:spPr/>
      <dgm:t>
        <a:bodyPr/>
        <a:lstStyle/>
        <a:p>
          <a:endParaRPr lang="en-US"/>
        </a:p>
      </dgm:t>
    </dgm:pt>
    <dgm:pt modelId="{28063947-05FD-4051-A9F2-F311A6B1B450}" type="sibTrans" cxnId="{DB14842F-4D20-4B27-8786-3BE95513CCCA}">
      <dgm:prSet/>
      <dgm:spPr/>
      <dgm:t>
        <a:bodyPr/>
        <a:lstStyle/>
        <a:p>
          <a:endParaRPr lang="en-US"/>
        </a:p>
      </dgm:t>
    </dgm:pt>
    <dgm:pt modelId="{70096B27-36D0-4D1C-89A7-2CB239D40751}">
      <dgm:prSet custT="1"/>
      <dgm:spPr/>
      <dgm:t>
        <a:bodyPr/>
        <a:lstStyle/>
        <a:p>
          <a:r>
            <a:rPr lang="en-US" sz="2000" b="0" i="0" baseline="0" dirty="0"/>
            <a:t>Vaccine and health outreach programs</a:t>
          </a:r>
          <a:endParaRPr lang="en-US" sz="2000" dirty="0"/>
        </a:p>
      </dgm:t>
    </dgm:pt>
    <dgm:pt modelId="{8E39E17B-EDA5-48E9-99CB-F07970E46E54}" type="parTrans" cxnId="{609AEDDB-239B-4E56-BE63-8D12AB2B9748}">
      <dgm:prSet/>
      <dgm:spPr/>
      <dgm:t>
        <a:bodyPr/>
        <a:lstStyle/>
        <a:p>
          <a:endParaRPr lang="en-US"/>
        </a:p>
      </dgm:t>
    </dgm:pt>
    <dgm:pt modelId="{6E8EE19C-307F-449E-9029-CE7AD5EAF9CC}" type="sibTrans" cxnId="{609AEDDB-239B-4E56-BE63-8D12AB2B9748}">
      <dgm:prSet/>
      <dgm:spPr/>
      <dgm:t>
        <a:bodyPr/>
        <a:lstStyle/>
        <a:p>
          <a:endParaRPr lang="en-US"/>
        </a:p>
      </dgm:t>
    </dgm:pt>
    <dgm:pt modelId="{47ABDDFF-DF8A-458D-BCA8-963B0C34E06E}">
      <dgm:prSet/>
      <dgm:spPr/>
      <dgm:t>
        <a:bodyPr/>
        <a:lstStyle/>
        <a:p>
          <a:pPr>
            <a:defRPr b="1"/>
          </a:pPr>
          <a:r>
            <a:rPr lang="en-US" b="1" i="0" baseline="0" dirty="0"/>
            <a:t>Next Step: Feature Importance Analysis</a:t>
          </a:r>
          <a:endParaRPr lang="en-US" dirty="0"/>
        </a:p>
      </dgm:t>
    </dgm:pt>
    <dgm:pt modelId="{9E9F5807-9902-42AA-AA0B-CDD45D952FEC}" type="parTrans" cxnId="{EDEFA9A0-D077-44D4-9B95-3ABCC168F1F2}">
      <dgm:prSet/>
      <dgm:spPr/>
      <dgm:t>
        <a:bodyPr/>
        <a:lstStyle/>
        <a:p>
          <a:endParaRPr lang="en-US"/>
        </a:p>
      </dgm:t>
    </dgm:pt>
    <dgm:pt modelId="{4890FB0C-4325-45D3-98B5-2B56FD742D59}" type="sibTrans" cxnId="{EDEFA9A0-D077-44D4-9B95-3ABCC168F1F2}">
      <dgm:prSet/>
      <dgm:spPr/>
      <dgm:t>
        <a:bodyPr/>
        <a:lstStyle/>
        <a:p>
          <a:endParaRPr lang="en-US"/>
        </a:p>
      </dgm:t>
    </dgm:pt>
    <dgm:pt modelId="{C44EEF4E-F810-4484-B7C3-D90D72559038}">
      <dgm:prSet custT="1"/>
      <dgm:spPr/>
      <dgm:t>
        <a:bodyPr/>
        <a:lstStyle/>
        <a:p>
          <a:r>
            <a:rPr lang="en-US" sz="2000" b="0" i="0" baseline="0" dirty="0"/>
            <a:t>Proposed for deeper model interpretation</a:t>
          </a:r>
          <a:br>
            <a:rPr lang="en-US" sz="2000" b="0" i="0" baseline="0" dirty="0"/>
          </a:br>
          <a:endParaRPr lang="en-US" sz="2000" dirty="0"/>
        </a:p>
      </dgm:t>
    </dgm:pt>
    <dgm:pt modelId="{87CB29E2-29AB-4044-B8A3-BDB2D539ADA6}" type="parTrans" cxnId="{78D1D840-A62F-4AC6-9E07-74FFC8592572}">
      <dgm:prSet/>
      <dgm:spPr/>
      <dgm:t>
        <a:bodyPr/>
        <a:lstStyle/>
        <a:p>
          <a:endParaRPr lang="en-US"/>
        </a:p>
      </dgm:t>
    </dgm:pt>
    <dgm:pt modelId="{B34E8186-D9E8-43F7-9876-C1C555E77080}" type="sibTrans" cxnId="{78D1D840-A62F-4AC6-9E07-74FFC8592572}">
      <dgm:prSet/>
      <dgm:spPr/>
      <dgm:t>
        <a:bodyPr/>
        <a:lstStyle/>
        <a:p>
          <a:endParaRPr lang="en-US"/>
        </a:p>
      </dgm:t>
    </dgm:pt>
    <dgm:pt modelId="{9465AAD6-A341-402C-AA27-04D98A0AAE8F}">
      <dgm:prSet custT="1"/>
      <dgm:spPr/>
      <dgm:t>
        <a:bodyPr/>
        <a:lstStyle/>
        <a:p>
          <a:r>
            <a:rPr lang="en-US" sz="2000" b="0" i="0" baseline="0" dirty="0"/>
            <a:t>Can reveal </a:t>
          </a:r>
          <a:r>
            <a:rPr lang="en-US" sz="2000" b="1" i="0" baseline="0" dirty="0"/>
            <a:t>which SDOH variables most influence COVID transmission</a:t>
          </a:r>
          <a:br>
            <a:rPr lang="en-US" sz="2000" b="1" i="0" baseline="0" dirty="0"/>
          </a:br>
          <a:endParaRPr lang="en-US" sz="2000" dirty="0"/>
        </a:p>
      </dgm:t>
    </dgm:pt>
    <dgm:pt modelId="{F3C754B0-A22A-4348-BB72-4CE8F804A528}" type="parTrans" cxnId="{2B2E1FC3-3BE5-47BC-B6ED-892F5C828B3C}">
      <dgm:prSet/>
      <dgm:spPr/>
      <dgm:t>
        <a:bodyPr/>
        <a:lstStyle/>
        <a:p>
          <a:endParaRPr lang="en-US"/>
        </a:p>
      </dgm:t>
    </dgm:pt>
    <dgm:pt modelId="{84C4EA2E-9F9D-4AC5-AC22-C6AD23ACBB19}" type="sibTrans" cxnId="{2B2E1FC3-3BE5-47BC-B6ED-892F5C828B3C}">
      <dgm:prSet/>
      <dgm:spPr/>
      <dgm:t>
        <a:bodyPr/>
        <a:lstStyle/>
        <a:p>
          <a:endParaRPr lang="en-US"/>
        </a:p>
      </dgm:t>
    </dgm:pt>
    <dgm:pt modelId="{19AEDBBD-2792-4707-A04C-50A8318ADEEB}">
      <dgm:prSet custT="1"/>
      <dgm:spPr/>
      <dgm:t>
        <a:bodyPr/>
        <a:lstStyle/>
        <a:p>
          <a:r>
            <a:rPr lang="en-US" sz="2000" b="0" i="0" baseline="0" dirty="0"/>
            <a:t>Supports evidence-based policymaking and resource prioritization</a:t>
          </a:r>
          <a:endParaRPr lang="en-US" sz="2000" dirty="0"/>
        </a:p>
      </dgm:t>
    </dgm:pt>
    <dgm:pt modelId="{A07A7881-3FF5-45DE-837E-98AECE33E4A2}" type="parTrans" cxnId="{860C189E-66BB-4444-9C3A-4BE05D5D294F}">
      <dgm:prSet/>
      <dgm:spPr/>
      <dgm:t>
        <a:bodyPr/>
        <a:lstStyle/>
        <a:p>
          <a:endParaRPr lang="en-US"/>
        </a:p>
      </dgm:t>
    </dgm:pt>
    <dgm:pt modelId="{DF1EC6A1-0E10-4E53-8ABE-2EB416986A71}" type="sibTrans" cxnId="{860C189E-66BB-4444-9C3A-4BE05D5D294F}">
      <dgm:prSet/>
      <dgm:spPr/>
      <dgm:t>
        <a:bodyPr/>
        <a:lstStyle/>
        <a:p>
          <a:endParaRPr lang="en-US"/>
        </a:p>
      </dgm:t>
    </dgm:pt>
    <dgm:pt modelId="{4B597C8A-DF95-4DFB-8AD5-0B6E3AA37710}" type="pres">
      <dgm:prSet presAssocID="{FC243184-7BAD-4AE9-8AFF-3A706B53B572}" presName="Name0" presStyleCnt="0">
        <dgm:presLayoutVars>
          <dgm:dir/>
          <dgm:animLvl val="lvl"/>
          <dgm:resizeHandles val="exact"/>
        </dgm:presLayoutVars>
      </dgm:prSet>
      <dgm:spPr/>
    </dgm:pt>
    <dgm:pt modelId="{65D2BC08-9841-41A0-BEC0-8B64A102635E}" type="pres">
      <dgm:prSet presAssocID="{DA98C4F7-EA5C-499E-8129-5A3CFCE10CA8}" presName="composite" presStyleCnt="0"/>
      <dgm:spPr/>
    </dgm:pt>
    <dgm:pt modelId="{5476B921-3FF3-41ED-9C8E-348E95E218E4}" type="pres">
      <dgm:prSet presAssocID="{DA98C4F7-EA5C-499E-8129-5A3CFCE10CA8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8316405D-E2BB-44C4-83DB-5BC447F84D43}" type="pres">
      <dgm:prSet presAssocID="{DA98C4F7-EA5C-499E-8129-5A3CFCE10CA8}" presName="desTx" presStyleLbl="alignAccFollowNode1" presStyleIdx="0" presStyleCnt="3">
        <dgm:presLayoutVars>
          <dgm:bulletEnabled val="1"/>
        </dgm:presLayoutVars>
      </dgm:prSet>
      <dgm:spPr/>
    </dgm:pt>
    <dgm:pt modelId="{93E0AAA8-3E89-43BE-A86B-B185DCC28BE6}" type="pres">
      <dgm:prSet presAssocID="{841D7081-C486-4FB5-AD9A-D94EA1D9D3F2}" presName="space" presStyleCnt="0"/>
      <dgm:spPr/>
    </dgm:pt>
    <dgm:pt modelId="{9CEEDBFD-6BAD-4EC2-99A8-CED20C96EED8}" type="pres">
      <dgm:prSet presAssocID="{3B162FB5-76F5-48A0-95A0-097FD624B646}" presName="composite" presStyleCnt="0"/>
      <dgm:spPr/>
    </dgm:pt>
    <dgm:pt modelId="{88196B94-37F9-4573-BFC6-B16B1CA67BD5}" type="pres">
      <dgm:prSet presAssocID="{3B162FB5-76F5-48A0-95A0-097FD624B646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7AB4B2D4-8F3E-4D63-9FB6-FD278DD6044B}" type="pres">
      <dgm:prSet presAssocID="{3B162FB5-76F5-48A0-95A0-097FD624B646}" presName="desTx" presStyleLbl="alignAccFollowNode1" presStyleIdx="1" presStyleCnt="3">
        <dgm:presLayoutVars>
          <dgm:bulletEnabled val="1"/>
        </dgm:presLayoutVars>
      </dgm:prSet>
      <dgm:spPr/>
    </dgm:pt>
    <dgm:pt modelId="{B2EEBAA7-9464-46C5-8138-71C1DAF47462}" type="pres">
      <dgm:prSet presAssocID="{F4ABDED9-3FF9-4360-8665-FA361327CA62}" presName="space" presStyleCnt="0"/>
      <dgm:spPr/>
    </dgm:pt>
    <dgm:pt modelId="{31EC2FFD-55D2-4319-89AF-7E475A9F6C78}" type="pres">
      <dgm:prSet presAssocID="{47ABDDFF-DF8A-458D-BCA8-963B0C34E06E}" presName="composite" presStyleCnt="0"/>
      <dgm:spPr/>
    </dgm:pt>
    <dgm:pt modelId="{D85ED119-381E-43C4-9D25-504B35E082E4}" type="pres">
      <dgm:prSet presAssocID="{47ABDDFF-DF8A-458D-BCA8-963B0C34E06E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B82A1BF5-DB09-49E8-A5BE-FFF74CBF15D2}" type="pres">
      <dgm:prSet presAssocID="{47ABDDFF-DF8A-458D-BCA8-963B0C34E06E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4C2A5302-A700-4E3E-AF94-D138F35EF9CC}" type="presOf" srcId="{D0EB4DBE-0E33-4C1A-8EE1-13C90068BD4F}" destId="{7AB4B2D4-8F3E-4D63-9FB6-FD278DD6044B}" srcOrd="0" destOrd="1" presId="urn:microsoft.com/office/officeart/2005/8/layout/hList1"/>
    <dgm:cxn modelId="{04AE781C-3957-45FC-8925-070EE8395681}" srcId="{C8A55E5F-46B1-4E4E-83F4-C6B7D290FF23}" destId="{E9C0B4BC-C118-4D57-BC6D-3795FD8FEA6F}" srcOrd="0" destOrd="0" parTransId="{E992B22D-4009-4543-AEE7-86B592A52362}" sibTransId="{4BA0F1AA-0F92-461A-A4F4-8CDF85B06960}"/>
    <dgm:cxn modelId="{8D46CA1C-E472-40C5-AB97-C3154C30FF4F}" srcId="{DA98C4F7-EA5C-499E-8129-5A3CFCE10CA8}" destId="{28BA5119-784B-4DE4-A830-BEDDB66A819D}" srcOrd="1" destOrd="0" parTransId="{2F02DA5D-F2BA-4E2D-97CB-CE08A9E51FF5}" sibTransId="{C05A90FA-AAB4-44A2-B2EF-4DD6E00C4A72}"/>
    <dgm:cxn modelId="{DECAC32A-D2F0-48F7-B619-D81EF17D0D1F}" type="presOf" srcId="{28BA5119-784B-4DE4-A830-BEDDB66A819D}" destId="{8316405D-E2BB-44C4-83DB-5BC447F84D43}" srcOrd="0" destOrd="4" presId="urn:microsoft.com/office/officeart/2005/8/layout/hList1"/>
    <dgm:cxn modelId="{DB14842F-4D20-4B27-8786-3BE95513CCCA}" srcId="{D0EB4DBE-0E33-4C1A-8EE1-13C90068BD4F}" destId="{9385DA99-A67E-4BFF-86BB-5C0E44D4BF09}" srcOrd="0" destOrd="0" parTransId="{410153BF-9D3F-4382-8F60-307F60D3B77C}" sibTransId="{28063947-05FD-4051-A9F2-F311A6B1B450}"/>
    <dgm:cxn modelId="{78D1D840-A62F-4AC6-9E07-74FFC8592572}" srcId="{47ABDDFF-DF8A-458D-BCA8-963B0C34E06E}" destId="{C44EEF4E-F810-4484-B7C3-D90D72559038}" srcOrd="0" destOrd="0" parTransId="{87CB29E2-29AB-4044-B8A3-BDB2D539ADA6}" sibTransId="{B34E8186-D9E8-43F7-9876-C1C555E77080}"/>
    <dgm:cxn modelId="{3482CD67-F15C-44EB-9882-42C5992DC55D}" type="presOf" srcId="{70096B27-36D0-4D1C-89A7-2CB239D40751}" destId="{7AB4B2D4-8F3E-4D63-9FB6-FD278DD6044B}" srcOrd="0" destOrd="3" presId="urn:microsoft.com/office/officeart/2005/8/layout/hList1"/>
    <dgm:cxn modelId="{6E7F846B-BDFD-4E3A-BED7-F7B705333C30}" type="presOf" srcId="{3B162FB5-76F5-48A0-95A0-097FD624B646}" destId="{88196B94-37F9-4573-BFC6-B16B1CA67BD5}" srcOrd="0" destOrd="0" presId="urn:microsoft.com/office/officeart/2005/8/layout/hList1"/>
    <dgm:cxn modelId="{1F6DEA70-326B-4492-BD39-B941CF44BB73}" type="presOf" srcId="{C44EEF4E-F810-4484-B7C3-D90D72559038}" destId="{B82A1BF5-DB09-49E8-A5BE-FFF74CBF15D2}" srcOrd="0" destOrd="0" presId="urn:microsoft.com/office/officeart/2005/8/layout/hList1"/>
    <dgm:cxn modelId="{EA462051-2224-4498-A88D-04AE67B990DE}" type="presOf" srcId="{47ABDDFF-DF8A-458D-BCA8-963B0C34E06E}" destId="{D85ED119-381E-43C4-9D25-504B35E082E4}" srcOrd="0" destOrd="0" presId="urn:microsoft.com/office/officeart/2005/8/layout/hList1"/>
    <dgm:cxn modelId="{A7CAF655-63A5-46DE-80ED-E683C6F9A496}" srcId="{C8A55E5F-46B1-4E4E-83F4-C6B7D290FF23}" destId="{EFF259ED-09AD-4274-B782-B52B002CCCDC}" srcOrd="1" destOrd="0" parTransId="{CB08A04D-3C3A-446A-9C06-C6646F9E1F27}" sibTransId="{16B5DDE5-F58D-4D13-B6F2-05C09B6510DA}"/>
    <dgm:cxn modelId="{D3A25757-1B38-42FF-9524-4CA02F0D9BF1}" type="presOf" srcId="{19AEDBBD-2792-4707-A04C-50A8318ADEEB}" destId="{B82A1BF5-DB09-49E8-A5BE-FFF74CBF15D2}" srcOrd="0" destOrd="2" presId="urn:microsoft.com/office/officeart/2005/8/layout/hList1"/>
    <dgm:cxn modelId="{3C1FA477-081A-4B90-A629-B26D82688340}" type="presOf" srcId="{EFF259ED-09AD-4274-B782-B52B002CCCDC}" destId="{8316405D-E2BB-44C4-83DB-5BC447F84D43}" srcOrd="0" destOrd="2" presId="urn:microsoft.com/office/officeart/2005/8/layout/hList1"/>
    <dgm:cxn modelId="{9B63E97E-4C58-4E39-AE06-52670D274892}" type="presOf" srcId="{B109D3EF-0722-4DDD-989D-6F0E7A37D2C5}" destId="{8316405D-E2BB-44C4-83DB-5BC447F84D43}" srcOrd="0" destOrd="3" presId="urn:microsoft.com/office/officeart/2005/8/layout/hList1"/>
    <dgm:cxn modelId="{F705C580-5502-4FD0-8463-BDAEA0079C7B}" type="presOf" srcId="{30149731-C513-4BD3-94AA-C6AB746C2852}" destId="{7AB4B2D4-8F3E-4D63-9FB6-FD278DD6044B}" srcOrd="0" destOrd="0" presId="urn:microsoft.com/office/officeart/2005/8/layout/hList1"/>
    <dgm:cxn modelId="{12BB4383-6376-45CF-B88A-AC66630016E9}" type="presOf" srcId="{FC243184-7BAD-4AE9-8AFF-3A706B53B572}" destId="{4B597C8A-DF95-4DFB-8AD5-0B6E3AA37710}" srcOrd="0" destOrd="0" presId="urn:microsoft.com/office/officeart/2005/8/layout/hList1"/>
    <dgm:cxn modelId="{970C209A-A2E5-43A5-81FC-47EF8E01F9B6}" type="presOf" srcId="{C8A55E5F-46B1-4E4E-83F4-C6B7D290FF23}" destId="{8316405D-E2BB-44C4-83DB-5BC447F84D43}" srcOrd="0" destOrd="0" presId="urn:microsoft.com/office/officeart/2005/8/layout/hList1"/>
    <dgm:cxn modelId="{860C189E-66BB-4444-9C3A-4BE05D5D294F}" srcId="{47ABDDFF-DF8A-458D-BCA8-963B0C34E06E}" destId="{19AEDBBD-2792-4707-A04C-50A8318ADEEB}" srcOrd="2" destOrd="0" parTransId="{A07A7881-3FF5-45DE-837E-98AECE33E4A2}" sibTransId="{DF1EC6A1-0E10-4E53-8ABE-2EB416986A71}"/>
    <dgm:cxn modelId="{EDEFA9A0-D077-44D4-9B95-3ABCC168F1F2}" srcId="{FC243184-7BAD-4AE9-8AFF-3A706B53B572}" destId="{47ABDDFF-DF8A-458D-BCA8-963B0C34E06E}" srcOrd="2" destOrd="0" parTransId="{9E9F5807-9902-42AA-AA0B-CDD45D952FEC}" sibTransId="{4890FB0C-4325-45D3-98B5-2B56FD742D59}"/>
    <dgm:cxn modelId="{0A192AA5-AC6C-4720-9E35-D99180D970AB}" type="presOf" srcId="{9465AAD6-A341-402C-AA27-04D98A0AAE8F}" destId="{B82A1BF5-DB09-49E8-A5BE-FFF74CBF15D2}" srcOrd="0" destOrd="1" presId="urn:microsoft.com/office/officeart/2005/8/layout/hList1"/>
    <dgm:cxn modelId="{CB4B74A9-01B7-44E0-91EC-FFE63C21DD5E}" srcId="{3B162FB5-76F5-48A0-95A0-097FD624B646}" destId="{D0EB4DBE-0E33-4C1A-8EE1-13C90068BD4F}" srcOrd="1" destOrd="0" parTransId="{C8CF5184-A194-4EFA-AFAF-11D2068416BE}" sibTransId="{24FA0364-042D-4AF2-A7F1-AA04D5E5D244}"/>
    <dgm:cxn modelId="{F3050BAB-A479-4CA3-B1B1-2A94CC65FAF0}" type="presOf" srcId="{9385DA99-A67E-4BFF-86BB-5C0E44D4BF09}" destId="{7AB4B2D4-8F3E-4D63-9FB6-FD278DD6044B}" srcOrd="0" destOrd="2" presId="urn:microsoft.com/office/officeart/2005/8/layout/hList1"/>
    <dgm:cxn modelId="{4CE017BB-4DC9-4ED3-B55F-56521B6E5DA1}" srcId="{FC243184-7BAD-4AE9-8AFF-3A706B53B572}" destId="{DA98C4F7-EA5C-499E-8129-5A3CFCE10CA8}" srcOrd="0" destOrd="0" parTransId="{5BD0503C-65FB-4141-8EEC-D51D2F289E99}" sibTransId="{841D7081-C486-4FB5-AD9A-D94EA1D9D3F2}"/>
    <dgm:cxn modelId="{2B2E1FC3-3BE5-47BC-B6ED-892F5C828B3C}" srcId="{47ABDDFF-DF8A-458D-BCA8-963B0C34E06E}" destId="{9465AAD6-A341-402C-AA27-04D98A0AAE8F}" srcOrd="1" destOrd="0" parTransId="{F3C754B0-A22A-4348-BB72-4CE8F804A528}" sibTransId="{84C4EA2E-9F9D-4AC5-AC22-C6AD23ACBB19}"/>
    <dgm:cxn modelId="{482481C7-4469-413C-AEDB-F0F7DEB02A56}" srcId="{FC243184-7BAD-4AE9-8AFF-3A706B53B572}" destId="{3B162FB5-76F5-48A0-95A0-097FD624B646}" srcOrd="1" destOrd="0" parTransId="{7DFA6038-A89F-40F7-AB34-5DB5D73197AC}" sibTransId="{F4ABDED9-3FF9-4360-8665-FA361327CA62}"/>
    <dgm:cxn modelId="{F0802BCC-0DDA-46BC-8B61-0AEB478BC7B7}" type="presOf" srcId="{E9C0B4BC-C118-4D57-BC6D-3795FD8FEA6F}" destId="{8316405D-E2BB-44C4-83DB-5BC447F84D43}" srcOrd="0" destOrd="1" presId="urn:microsoft.com/office/officeart/2005/8/layout/hList1"/>
    <dgm:cxn modelId="{30272DCF-8F9E-4CE2-A361-4403F327B23B}" type="presOf" srcId="{DA98C4F7-EA5C-499E-8129-5A3CFCE10CA8}" destId="{5476B921-3FF3-41ED-9C8E-348E95E218E4}" srcOrd="0" destOrd="0" presId="urn:microsoft.com/office/officeart/2005/8/layout/hList1"/>
    <dgm:cxn modelId="{609AEDDB-239B-4E56-BE63-8D12AB2B9748}" srcId="{D0EB4DBE-0E33-4C1A-8EE1-13C90068BD4F}" destId="{70096B27-36D0-4D1C-89A7-2CB239D40751}" srcOrd="1" destOrd="0" parTransId="{8E39E17B-EDA5-48E9-99CB-F07970E46E54}" sibTransId="{6E8EE19C-307F-449E-9029-CE7AD5EAF9CC}"/>
    <dgm:cxn modelId="{C50C91E6-E5A5-4990-A201-82356041BA32}" srcId="{3B162FB5-76F5-48A0-95A0-097FD624B646}" destId="{30149731-C513-4BD3-94AA-C6AB746C2852}" srcOrd="0" destOrd="0" parTransId="{0FD86135-7258-4173-9BD6-E8401029915A}" sibTransId="{1586F50C-D564-47A2-BE82-20D3F72166D9}"/>
    <dgm:cxn modelId="{AC4BCBE9-6804-4A5D-9636-6435E69E8D5E}" srcId="{C8A55E5F-46B1-4E4E-83F4-C6B7D290FF23}" destId="{B109D3EF-0722-4DDD-989D-6F0E7A37D2C5}" srcOrd="2" destOrd="0" parTransId="{CA178A13-0D02-46D8-8B63-7550043EAA29}" sibTransId="{15E76A83-6162-42A7-AACC-24A5AE48D2A3}"/>
    <dgm:cxn modelId="{2A666DFD-587B-4482-8375-46F5FACB4D21}" srcId="{DA98C4F7-EA5C-499E-8129-5A3CFCE10CA8}" destId="{C8A55E5F-46B1-4E4E-83F4-C6B7D290FF23}" srcOrd="0" destOrd="0" parTransId="{540BF1DA-0DA5-4CEC-BBC8-74EA4BF29042}" sibTransId="{B80D2BF9-E868-4961-8DF1-C64C3ED3216C}"/>
    <dgm:cxn modelId="{EA2BCB31-3A69-48C5-B830-10AA8E614726}" type="presParOf" srcId="{4B597C8A-DF95-4DFB-8AD5-0B6E3AA37710}" destId="{65D2BC08-9841-41A0-BEC0-8B64A102635E}" srcOrd="0" destOrd="0" presId="urn:microsoft.com/office/officeart/2005/8/layout/hList1"/>
    <dgm:cxn modelId="{CE1E4C3C-37C8-47CA-80AE-DAD0215A189B}" type="presParOf" srcId="{65D2BC08-9841-41A0-BEC0-8B64A102635E}" destId="{5476B921-3FF3-41ED-9C8E-348E95E218E4}" srcOrd="0" destOrd="0" presId="urn:microsoft.com/office/officeart/2005/8/layout/hList1"/>
    <dgm:cxn modelId="{36870AC7-72FC-4CFE-B190-72CB76768028}" type="presParOf" srcId="{65D2BC08-9841-41A0-BEC0-8B64A102635E}" destId="{8316405D-E2BB-44C4-83DB-5BC447F84D43}" srcOrd="1" destOrd="0" presId="urn:microsoft.com/office/officeart/2005/8/layout/hList1"/>
    <dgm:cxn modelId="{4E46782F-52FE-47F0-ACEF-04CD10E6A77F}" type="presParOf" srcId="{4B597C8A-DF95-4DFB-8AD5-0B6E3AA37710}" destId="{93E0AAA8-3E89-43BE-A86B-B185DCC28BE6}" srcOrd="1" destOrd="0" presId="urn:microsoft.com/office/officeart/2005/8/layout/hList1"/>
    <dgm:cxn modelId="{E52A9A97-F040-4812-84C0-93123CBC704A}" type="presParOf" srcId="{4B597C8A-DF95-4DFB-8AD5-0B6E3AA37710}" destId="{9CEEDBFD-6BAD-4EC2-99A8-CED20C96EED8}" srcOrd="2" destOrd="0" presId="urn:microsoft.com/office/officeart/2005/8/layout/hList1"/>
    <dgm:cxn modelId="{7AE09AFF-93DD-49F1-A193-DB663FE2EE0A}" type="presParOf" srcId="{9CEEDBFD-6BAD-4EC2-99A8-CED20C96EED8}" destId="{88196B94-37F9-4573-BFC6-B16B1CA67BD5}" srcOrd="0" destOrd="0" presId="urn:microsoft.com/office/officeart/2005/8/layout/hList1"/>
    <dgm:cxn modelId="{BB4196EF-4ECB-4146-9E99-D0474A265620}" type="presParOf" srcId="{9CEEDBFD-6BAD-4EC2-99A8-CED20C96EED8}" destId="{7AB4B2D4-8F3E-4D63-9FB6-FD278DD6044B}" srcOrd="1" destOrd="0" presId="urn:microsoft.com/office/officeart/2005/8/layout/hList1"/>
    <dgm:cxn modelId="{C1E49B4D-E3B0-401D-8D64-09CB2535A9DA}" type="presParOf" srcId="{4B597C8A-DF95-4DFB-8AD5-0B6E3AA37710}" destId="{B2EEBAA7-9464-46C5-8138-71C1DAF47462}" srcOrd="3" destOrd="0" presId="urn:microsoft.com/office/officeart/2005/8/layout/hList1"/>
    <dgm:cxn modelId="{8EA317CF-3815-4B99-B2A4-1F307C5443B7}" type="presParOf" srcId="{4B597C8A-DF95-4DFB-8AD5-0B6E3AA37710}" destId="{31EC2FFD-55D2-4319-89AF-7E475A9F6C78}" srcOrd="4" destOrd="0" presId="urn:microsoft.com/office/officeart/2005/8/layout/hList1"/>
    <dgm:cxn modelId="{92EA16B6-0292-4805-A1DB-95D9425A7665}" type="presParOf" srcId="{31EC2FFD-55D2-4319-89AF-7E475A9F6C78}" destId="{D85ED119-381E-43C4-9D25-504B35E082E4}" srcOrd="0" destOrd="0" presId="urn:microsoft.com/office/officeart/2005/8/layout/hList1"/>
    <dgm:cxn modelId="{7FD9E492-6B81-4978-ABA8-E0170E3FCBC4}" type="presParOf" srcId="{31EC2FFD-55D2-4319-89AF-7E475A9F6C78}" destId="{B82A1BF5-DB09-49E8-A5BE-FFF74CBF15D2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D7366742-DE64-4B8A-83E3-1225D570E315}" type="doc">
      <dgm:prSet loTypeId="urn:microsoft.com/office/officeart/2008/layout/LinedList" loCatId="list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95D7465-205C-423D-BB0B-6B9DF210343F}">
      <dgm:prSet/>
      <dgm:spPr/>
      <dgm:t>
        <a:bodyPr/>
        <a:lstStyle/>
        <a:p>
          <a:r>
            <a:rPr lang="en-US" b="1" dirty="0"/>
            <a:t>1. Feature Expansion</a:t>
          </a:r>
          <a:endParaRPr lang="en-US" dirty="0"/>
        </a:p>
      </dgm:t>
    </dgm:pt>
    <dgm:pt modelId="{432D7426-68CE-4355-BD48-5AA87443DA8B}" type="parTrans" cxnId="{A62A0B5E-3B27-428F-B178-DF9A4B79F090}">
      <dgm:prSet/>
      <dgm:spPr/>
      <dgm:t>
        <a:bodyPr/>
        <a:lstStyle/>
        <a:p>
          <a:endParaRPr lang="en-US"/>
        </a:p>
      </dgm:t>
    </dgm:pt>
    <dgm:pt modelId="{B68290F7-AD11-454A-85DD-F73BA7D58C77}" type="sibTrans" cxnId="{A62A0B5E-3B27-428F-B178-DF9A4B79F090}">
      <dgm:prSet/>
      <dgm:spPr/>
      <dgm:t>
        <a:bodyPr/>
        <a:lstStyle/>
        <a:p>
          <a:endParaRPr lang="en-US"/>
        </a:p>
      </dgm:t>
    </dgm:pt>
    <dgm:pt modelId="{A4933B85-148F-462D-AB44-81B98829DE2F}">
      <dgm:prSet/>
      <dgm:spPr/>
      <dgm:t>
        <a:bodyPr/>
        <a:lstStyle/>
        <a:p>
          <a:r>
            <a:rPr lang="en-US" dirty="0"/>
            <a:t>Integrate additional dynamic variables for better accuracy:</a:t>
          </a:r>
        </a:p>
      </dgm:t>
    </dgm:pt>
    <dgm:pt modelId="{CB4C1FE1-8F09-43B5-8358-F710E1A3DD97}" type="parTrans" cxnId="{9A61E949-AEFA-47E0-80B3-5947C342F138}">
      <dgm:prSet/>
      <dgm:spPr/>
      <dgm:t>
        <a:bodyPr/>
        <a:lstStyle/>
        <a:p>
          <a:endParaRPr lang="en-US"/>
        </a:p>
      </dgm:t>
    </dgm:pt>
    <dgm:pt modelId="{47EB00DC-AC96-4FCA-B876-10183A4298A7}" type="sibTrans" cxnId="{9A61E949-AEFA-47E0-80B3-5947C342F138}">
      <dgm:prSet/>
      <dgm:spPr/>
      <dgm:t>
        <a:bodyPr/>
        <a:lstStyle/>
        <a:p>
          <a:endParaRPr lang="en-US"/>
        </a:p>
      </dgm:t>
    </dgm:pt>
    <dgm:pt modelId="{2157ECDF-34A2-4DC6-AF9B-A87AC7FE2996}">
      <dgm:prSet/>
      <dgm:spPr/>
      <dgm:t>
        <a:bodyPr/>
        <a:lstStyle/>
        <a:p>
          <a:r>
            <a:rPr lang="en-US" b="1" dirty="0"/>
            <a:t>Vaccination rates</a:t>
          </a:r>
          <a:endParaRPr lang="en-US" dirty="0"/>
        </a:p>
      </dgm:t>
    </dgm:pt>
    <dgm:pt modelId="{854CDFA2-D637-477D-9E74-BE358B24EE87}" type="parTrans" cxnId="{89DFBC56-28A4-4ECC-9437-A607DE742110}">
      <dgm:prSet/>
      <dgm:spPr/>
      <dgm:t>
        <a:bodyPr/>
        <a:lstStyle/>
        <a:p>
          <a:endParaRPr lang="en-US"/>
        </a:p>
      </dgm:t>
    </dgm:pt>
    <dgm:pt modelId="{DF10EB34-9D68-46BD-B72B-D33448B963DF}" type="sibTrans" cxnId="{89DFBC56-28A4-4ECC-9437-A607DE742110}">
      <dgm:prSet/>
      <dgm:spPr/>
      <dgm:t>
        <a:bodyPr/>
        <a:lstStyle/>
        <a:p>
          <a:endParaRPr lang="en-US"/>
        </a:p>
      </dgm:t>
    </dgm:pt>
    <dgm:pt modelId="{BC56F801-ECAE-4F99-BF35-A82AAD0D8EE7}">
      <dgm:prSet/>
      <dgm:spPr/>
      <dgm:t>
        <a:bodyPr/>
        <a:lstStyle/>
        <a:p>
          <a:r>
            <a:rPr lang="en-US" b="1" dirty="0"/>
            <a:t>Mask adherence data</a:t>
          </a:r>
          <a:endParaRPr lang="en-US" dirty="0"/>
        </a:p>
      </dgm:t>
    </dgm:pt>
    <dgm:pt modelId="{8CDEC145-575E-4B03-8D0E-3E240D1B9768}" type="parTrans" cxnId="{FDD4D11F-270A-42BE-920C-4B1B2EEF4D8A}">
      <dgm:prSet/>
      <dgm:spPr/>
      <dgm:t>
        <a:bodyPr/>
        <a:lstStyle/>
        <a:p>
          <a:endParaRPr lang="en-US"/>
        </a:p>
      </dgm:t>
    </dgm:pt>
    <dgm:pt modelId="{ACD91CD8-F7E6-4598-8E25-9B3A634E9FE4}" type="sibTrans" cxnId="{FDD4D11F-270A-42BE-920C-4B1B2EEF4D8A}">
      <dgm:prSet/>
      <dgm:spPr/>
      <dgm:t>
        <a:bodyPr/>
        <a:lstStyle/>
        <a:p>
          <a:endParaRPr lang="en-US"/>
        </a:p>
      </dgm:t>
    </dgm:pt>
    <dgm:pt modelId="{AF96BC5B-EAB9-4E3D-B122-AF2B14E870FB}">
      <dgm:prSet/>
      <dgm:spPr/>
      <dgm:t>
        <a:bodyPr/>
        <a:lstStyle/>
        <a:p>
          <a:r>
            <a:rPr lang="en-US" b="1"/>
            <a:t>Mobility patterns</a:t>
          </a:r>
          <a:endParaRPr lang="en-US"/>
        </a:p>
      </dgm:t>
    </dgm:pt>
    <dgm:pt modelId="{6FDB0C25-99E5-483E-87D4-93BF4CB7F31C}" type="parTrans" cxnId="{5A189671-5B73-4D1D-8CFD-B639D707CB56}">
      <dgm:prSet/>
      <dgm:spPr/>
      <dgm:t>
        <a:bodyPr/>
        <a:lstStyle/>
        <a:p>
          <a:endParaRPr lang="en-US"/>
        </a:p>
      </dgm:t>
    </dgm:pt>
    <dgm:pt modelId="{4B1A8C9B-677A-4459-92C8-71AD8A073CA9}" type="sibTrans" cxnId="{5A189671-5B73-4D1D-8CFD-B639D707CB56}">
      <dgm:prSet/>
      <dgm:spPr/>
      <dgm:t>
        <a:bodyPr/>
        <a:lstStyle/>
        <a:p>
          <a:endParaRPr lang="en-US"/>
        </a:p>
      </dgm:t>
    </dgm:pt>
    <dgm:pt modelId="{591D1170-692D-43A9-8FD6-CBFBF633AC22}">
      <dgm:prSet/>
      <dgm:spPr/>
      <dgm:t>
        <a:bodyPr/>
        <a:lstStyle/>
        <a:p>
          <a:r>
            <a:rPr lang="en-US" b="1" dirty="0"/>
            <a:t> 2. Temporal Modeling</a:t>
          </a:r>
          <a:endParaRPr lang="en-US" dirty="0"/>
        </a:p>
      </dgm:t>
    </dgm:pt>
    <dgm:pt modelId="{2CF9143C-C1BD-434E-B05E-5DE556CB3A00}" type="parTrans" cxnId="{860E5524-0437-4429-B702-556206825177}">
      <dgm:prSet/>
      <dgm:spPr/>
      <dgm:t>
        <a:bodyPr/>
        <a:lstStyle/>
        <a:p>
          <a:endParaRPr lang="en-US"/>
        </a:p>
      </dgm:t>
    </dgm:pt>
    <dgm:pt modelId="{F54CA2A3-4993-4444-88E2-6BCC603FB4E7}" type="sibTrans" cxnId="{860E5524-0437-4429-B702-556206825177}">
      <dgm:prSet/>
      <dgm:spPr/>
      <dgm:t>
        <a:bodyPr/>
        <a:lstStyle/>
        <a:p>
          <a:endParaRPr lang="en-US"/>
        </a:p>
      </dgm:t>
    </dgm:pt>
    <dgm:pt modelId="{CD52018E-BA3C-4465-B5F0-C41D61D23CC1}">
      <dgm:prSet/>
      <dgm:spPr/>
      <dgm:t>
        <a:bodyPr/>
        <a:lstStyle/>
        <a:p>
          <a:r>
            <a:rPr lang="en-US" dirty="0"/>
            <a:t>Develop a </a:t>
          </a:r>
          <a:r>
            <a:rPr lang="en-US" b="0" dirty="0"/>
            <a:t>time-series forecasting model </a:t>
          </a:r>
          <a:r>
            <a:rPr lang="en-US" dirty="0"/>
            <a:t>to anticipate:</a:t>
          </a:r>
        </a:p>
      </dgm:t>
    </dgm:pt>
    <dgm:pt modelId="{799B0964-CD15-438B-B47C-23AC80E49EE7}" type="parTrans" cxnId="{61E327F7-C85D-4D49-8D23-4178F2B0AD6C}">
      <dgm:prSet/>
      <dgm:spPr/>
      <dgm:t>
        <a:bodyPr/>
        <a:lstStyle/>
        <a:p>
          <a:endParaRPr lang="en-US"/>
        </a:p>
      </dgm:t>
    </dgm:pt>
    <dgm:pt modelId="{D13D43A8-68DA-46DC-9CB2-94D26FF08395}" type="sibTrans" cxnId="{61E327F7-C85D-4D49-8D23-4178F2B0AD6C}">
      <dgm:prSet/>
      <dgm:spPr/>
      <dgm:t>
        <a:bodyPr/>
        <a:lstStyle/>
        <a:p>
          <a:endParaRPr lang="en-US"/>
        </a:p>
      </dgm:t>
    </dgm:pt>
    <dgm:pt modelId="{AA4B9026-A978-47ED-B8F7-2F762ED4705B}">
      <dgm:prSet/>
      <dgm:spPr/>
      <dgm:t>
        <a:bodyPr/>
        <a:lstStyle/>
        <a:p>
          <a:r>
            <a:rPr lang="en-US" b="1" dirty="0"/>
            <a:t>COVID-19 case surges</a:t>
          </a:r>
        </a:p>
      </dgm:t>
    </dgm:pt>
    <dgm:pt modelId="{68A90991-18F7-445E-A549-DBDA9268B902}" type="parTrans" cxnId="{9A66E244-DA52-48D9-9BC0-5C2B168324FB}">
      <dgm:prSet/>
      <dgm:spPr/>
      <dgm:t>
        <a:bodyPr/>
        <a:lstStyle/>
        <a:p>
          <a:endParaRPr lang="en-US"/>
        </a:p>
      </dgm:t>
    </dgm:pt>
    <dgm:pt modelId="{06F76BD9-C06C-4601-B375-9ACF7E475700}" type="sibTrans" cxnId="{9A66E244-DA52-48D9-9BC0-5C2B168324FB}">
      <dgm:prSet/>
      <dgm:spPr/>
      <dgm:t>
        <a:bodyPr/>
        <a:lstStyle/>
        <a:p>
          <a:endParaRPr lang="en-US"/>
        </a:p>
      </dgm:t>
    </dgm:pt>
    <dgm:pt modelId="{B874D7CD-5C31-4000-BBA9-73851ACDDA0A}">
      <dgm:prSet/>
      <dgm:spPr/>
      <dgm:t>
        <a:bodyPr/>
        <a:lstStyle/>
        <a:p>
          <a:r>
            <a:rPr lang="en-US" b="1" dirty="0"/>
            <a:t>Hospital resource demands</a:t>
          </a:r>
        </a:p>
      </dgm:t>
    </dgm:pt>
    <dgm:pt modelId="{F95D38DB-1C75-444A-8173-FB376DD64CF6}" type="parTrans" cxnId="{5CD746D5-CE41-4D66-9F5E-DC4BB979A608}">
      <dgm:prSet/>
      <dgm:spPr/>
      <dgm:t>
        <a:bodyPr/>
        <a:lstStyle/>
        <a:p>
          <a:endParaRPr lang="en-US"/>
        </a:p>
      </dgm:t>
    </dgm:pt>
    <dgm:pt modelId="{8FE1DB76-C507-44C2-A468-C681BE31D4F1}" type="sibTrans" cxnId="{5CD746D5-CE41-4D66-9F5E-DC4BB979A608}">
      <dgm:prSet/>
      <dgm:spPr/>
      <dgm:t>
        <a:bodyPr/>
        <a:lstStyle/>
        <a:p>
          <a:endParaRPr lang="en-US"/>
        </a:p>
      </dgm:t>
    </dgm:pt>
    <dgm:pt modelId="{D9207587-8360-482E-AA35-C471FB32D971}">
      <dgm:prSet/>
      <dgm:spPr/>
      <dgm:t>
        <a:bodyPr/>
        <a:lstStyle/>
        <a:p>
          <a:r>
            <a:rPr lang="en-US" b="1" dirty="0"/>
            <a:t>3. Equity-Driven Resource Allocation</a:t>
          </a:r>
          <a:endParaRPr lang="en-US" dirty="0"/>
        </a:p>
      </dgm:t>
    </dgm:pt>
    <dgm:pt modelId="{F52D5D9F-3A06-4044-99E1-FCCB49AD54B6}" type="parTrans" cxnId="{75BE6B98-1D86-4D4D-9B2A-F4DC501B26FF}">
      <dgm:prSet/>
      <dgm:spPr/>
      <dgm:t>
        <a:bodyPr/>
        <a:lstStyle/>
        <a:p>
          <a:endParaRPr lang="en-US"/>
        </a:p>
      </dgm:t>
    </dgm:pt>
    <dgm:pt modelId="{80E56843-D6EB-4557-A5A3-A7D6E2469C63}" type="sibTrans" cxnId="{75BE6B98-1D86-4D4D-9B2A-F4DC501B26FF}">
      <dgm:prSet/>
      <dgm:spPr/>
      <dgm:t>
        <a:bodyPr/>
        <a:lstStyle/>
        <a:p>
          <a:endParaRPr lang="en-US"/>
        </a:p>
      </dgm:t>
    </dgm:pt>
    <dgm:pt modelId="{1F9E7192-471F-4279-A352-17EE6E927F71}">
      <dgm:prSet/>
      <dgm:spPr/>
      <dgm:t>
        <a:bodyPr/>
        <a:lstStyle/>
        <a:p>
          <a:r>
            <a:rPr lang="en-US"/>
            <a:t>Leverage model predictions to direct:</a:t>
          </a:r>
        </a:p>
      </dgm:t>
    </dgm:pt>
    <dgm:pt modelId="{68D9769C-E8E8-454B-859C-1F346E24D62C}" type="parTrans" cxnId="{EB83DB83-3608-4E8F-9868-DAF85D75404E}">
      <dgm:prSet/>
      <dgm:spPr/>
      <dgm:t>
        <a:bodyPr/>
        <a:lstStyle/>
        <a:p>
          <a:endParaRPr lang="en-US"/>
        </a:p>
      </dgm:t>
    </dgm:pt>
    <dgm:pt modelId="{FE71B3E3-94CD-4E37-AAEA-5B8E5285052A}" type="sibTrans" cxnId="{EB83DB83-3608-4E8F-9868-DAF85D75404E}">
      <dgm:prSet/>
      <dgm:spPr/>
      <dgm:t>
        <a:bodyPr/>
        <a:lstStyle/>
        <a:p>
          <a:endParaRPr lang="en-US"/>
        </a:p>
      </dgm:t>
    </dgm:pt>
    <dgm:pt modelId="{1811E69D-95A4-4CB3-9DDC-3FB33B25DC44}">
      <dgm:prSet/>
      <dgm:spPr/>
      <dgm:t>
        <a:bodyPr/>
        <a:lstStyle/>
        <a:p>
          <a:r>
            <a:rPr lang="en-US" b="1" dirty="0"/>
            <a:t>Funding</a:t>
          </a:r>
          <a:r>
            <a:rPr lang="en-US" dirty="0"/>
            <a:t> and </a:t>
          </a:r>
          <a:r>
            <a:rPr lang="en-US" b="1" dirty="0"/>
            <a:t>testing</a:t>
          </a:r>
          <a:endParaRPr lang="en-US" dirty="0"/>
        </a:p>
      </dgm:t>
    </dgm:pt>
    <dgm:pt modelId="{5E608A86-A5C4-4616-B280-82FA01557F85}" type="parTrans" cxnId="{4FAD5441-5C1B-49A1-972B-A31B4125981B}">
      <dgm:prSet/>
      <dgm:spPr/>
      <dgm:t>
        <a:bodyPr/>
        <a:lstStyle/>
        <a:p>
          <a:endParaRPr lang="en-US"/>
        </a:p>
      </dgm:t>
    </dgm:pt>
    <dgm:pt modelId="{29AD706A-68AB-4DD6-8576-A86D27717B25}" type="sibTrans" cxnId="{4FAD5441-5C1B-49A1-972B-A31B4125981B}">
      <dgm:prSet/>
      <dgm:spPr/>
      <dgm:t>
        <a:bodyPr/>
        <a:lstStyle/>
        <a:p>
          <a:endParaRPr lang="en-US"/>
        </a:p>
      </dgm:t>
    </dgm:pt>
    <dgm:pt modelId="{8481A3C1-1968-4782-BA84-A761C760C26D}">
      <dgm:prSet/>
      <dgm:spPr/>
      <dgm:t>
        <a:bodyPr/>
        <a:lstStyle/>
        <a:p>
          <a:r>
            <a:rPr lang="en-US" b="1" dirty="0"/>
            <a:t>Vaccine access</a:t>
          </a:r>
          <a:r>
            <a:rPr lang="en-US" dirty="0"/>
            <a:t> to </a:t>
          </a:r>
          <a:r>
            <a:rPr lang="en-US" b="1" dirty="0"/>
            <a:t>socially underserved counties</a:t>
          </a:r>
          <a:endParaRPr lang="en-US" dirty="0"/>
        </a:p>
      </dgm:t>
    </dgm:pt>
    <dgm:pt modelId="{E9CDDE47-A1F7-4999-9E52-C31CCF03A6FF}" type="parTrans" cxnId="{809D02E0-BA66-4E62-AEF7-E21C97306E2F}">
      <dgm:prSet/>
      <dgm:spPr/>
      <dgm:t>
        <a:bodyPr/>
        <a:lstStyle/>
        <a:p>
          <a:endParaRPr lang="en-US"/>
        </a:p>
      </dgm:t>
    </dgm:pt>
    <dgm:pt modelId="{B075C029-4795-4B3F-A216-58659D3A4DFC}" type="sibTrans" cxnId="{809D02E0-BA66-4E62-AEF7-E21C97306E2F}">
      <dgm:prSet/>
      <dgm:spPr/>
      <dgm:t>
        <a:bodyPr/>
        <a:lstStyle/>
        <a:p>
          <a:endParaRPr lang="en-US"/>
        </a:p>
      </dgm:t>
    </dgm:pt>
    <dgm:pt modelId="{EC9FF6FE-C721-4D3D-A5BD-29B7778C8FEC}">
      <dgm:prSet/>
      <dgm:spPr/>
      <dgm:t>
        <a:bodyPr/>
        <a:lstStyle/>
        <a:p>
          <a:r>
            <a:rPr lang="en-US" b="1" dirty="0"/>
            <a:t> 4. Real-World Model Deployment</a:t>
          </a:r>
          <a:endParaRPr lang="en-US" dirty="0"/>
        </a:p>
      </dgm:t>
    </dgm:pt>
    <dgm:pt modelId="{EDE1B19D-EF68-4B9D-B35C-4CD6204D56EC}" type="parTrans" cxnId="{33C852AF-F8A0-4A48-93C5-3610853040FC}">
      <dgm:prSet/>
      <dgm:spPr/>
      <dgm:t>
        <a:bodyPr/>
        <a:lstStyle/>
        <a:p>
          <a:endParaRPr lang="en-US"/>
        </a:p>
      </dgm:t>
    </dgm:pt>
    <dgm:pt modelId="{7F171956-96D9-4AAF-88F6-97403C99782F}" type="sibTrans" cxnId="{33C852AF-F8A0-4A48-93C5-3610853040FC}">
      <dgm:prSet/>
      <dgm:spPr/>
      <dgm:t>
        <a:bodyPr/>
        <a:lstStyle/>
        <a:p>
          <a:endParaRPr lang="en-US"/>
        </a:p>
      </dgm:t>
    </dgm:pt>
    <dgm:pt modelId="{85B33B08-3FFD-40E9-BF5D-9E91E9FAB4F7}">
      <dgm:prSet/>
      <dgm:spPr/>
      <dgm:t>
        <a:bodyPr/>
        <a:lstStyle/>
        <a:p>
          <a:r>
            <a:rPr lang="en-US"/>
            <a:t>Fine-tune and validate XGBoost for use in</a:t>
          </a:r>
        </a:p>
      </dgm:t>
    </dgm:pt>
    <dgm:pt modelId="{7F97191B-2698-4512-BF2B-1C63C70C73E4}" type="parTrans" cxnId="{D44F39EC-499D-40DC-8E0C-9A5E4A59C18A}">
      <dgm:prSet/>
      <dgm:spPr/>
      <dgm:t>
        <a:bodyPr/>
        <a:lstStyle/>
        <a:p>
          <a:endParaRPr lang="en-US"/>
        </a:p>
      </dgm:t>
    </dgm:pt>
    <dgm:pt modelId="{8E99B316-2D67-4011-8815-3E5E2F1A50AE}" type="sibTrans" cxnId="{D44F39EC-499D-40DC-8E0C-9A5E4A59C18A}">
      <dgm:prSet/>
      <dgm:spPr/>
      <dgm:t>
        <a:bodyPr/>
        <a:lstStyle/>
        <a:p>
          <a:endParaRPr lang="en-US"/>
        </a:p>
      </dgm:t>
    </dgm:pt>
    <dgm:pt modelId="{373EF43A-19A3-4534-B2B0-F93313108046}">
      <dgm:prSet/>
      <dgm:spPr/>
      <dgm:t>
        <a:bodyPr/>
        <a:lstStyle/>
        <a:p>
          <a:r>
            <a:rPr lang="en-US" b="1"/>
            <a:t>Interactive public health dashboards</a:t>
          </a:r>
          <a:endParaRPr lang="en-US"/>
        </a:p>
      </dgm:t>
    </dgm:pt>
    <dgm:pt modelId="{507D2F4A-643B-47A5-B636-5AE2C22D44E2}" type="parTrans" cxnId="{8B50E2D5-B472-47ED-817B-41C0115E7583}">
      <dgm:prSet/>
      <dgm:spPr/>
      <dgm:t>
        <a:bodyPr/>
        <a:lstStyle/>
        <a:p>
          <a:endParaRPr lang="en-US"/>
        </a:p>
      </dgm:t>
    </dgm:pt>
    <dgm:pt modelId="{E4ECA234-E91A-4799-A135-1C551E61C338}" type="sibTrans" cxnId="{8B50E2D5-B472-47ED-817B-41C0115E7583}">
      <dgm:prSet/>
      <dgm:spPr/>
      <dgm:t>
        <a:bodyPr/>
        <a:lstStyle/>
        <a:p>
          <a:endParaRPr lang="en-US"/>
        </a:p>
      </dgm:t>
    </dgm:pt>
    <dgm:pt modelId="{18C1244C-8A64-45F0-9DF7-A65D2F172EC2}">
      <dgm:prSet/>
      <dgm:spPr/>
      <dgm:t>
        <a:bodyPr/>
        <a:lstStyle/>
        <a:p>
          <a:r>
            <a:rPr lang="en-US" b="1" dirty="0"/>
            <a:t>Policy-making tools for real-time action</a:t>
          </a:r>
        </a:p>
      </dgm:t>
    </dgm:pt>
    <dgm:pt modelId="{FE7286EB-7F02-40C0-B33B-11DBACB32B61}" type="parTrans" cxnId="{BB459ECA-E87B-48C8-903A-AA85CA30D03C}">
      <dgm:prSet/>
      <dgm:spPr/>
      <dgm:t>
        <a:bodyPr/>
        <a:lstStyle/>
        <a:p>
          <a:endParaRPr lang="en-US"/>
        </a:p>
      </dgm:t>
    </dgm:pt>
    <dgm:pt modelId="{53C2C2AE-697C-43A7-87EE-9BF063E61FBD}" type="sibTrans" cxnId="{BB459ECA-E87B-48C8-903A-AA85CA30D03C}">
      <dgm:prSet/>
      <dgm:spPr/>
      <dgm:t>
        <a:bodyPr/>
        <a:lstStyle/>
        <a:p>
          <a:endParaRPr lang="en-US"/>
        </a:p>
      </dgm:t>
    </dgm:pt>
    <dgm:pt modelId="{0C9AB024-089F-4ADB-ABAC-3C664916E625}" type="pres">
      <dgm:prSet presAssocID="{D7366742-DE64-4B8A-83E3-1225D570E315}" presName="vert0" presStyleCnt="0">
        <dgm:presLayoutVars>
          <dgm:dir/>
          <dgm:animOne val="branch"/>
          <dgm:animLvl val="lvl"/>
        </dgm:presLayoutVars>
      </dgm:prSet>
      <dgm:spPr/>
    </dgm:pt>
    <dgm:pt modelId="{21483837-18F6-40A6-89E4-9A4789AA739D}" type="pres">
      <dgm:prSet presAssocID="{C95D7465-205C-423D-BB0B-6B9DF210343F}" presName="thickLine" presStyleLbl="alignNode1" presStyleIdx="0" presStyleCnt="4"/>
      <dgm:spPr/>
    </dgm:pt>
    <dgm:pt modelId="{42C69FC0-624F-45EB-AC87-9CE0AF874A3B}" type="pres">
      <dgm:prSet presAssocID="{C95D7465-205C-423D-BB0B-6B9DF210343F}" presName="horz1" presStyleCnt="0"/>
      <dgm:spPr/>
    </dgm:pt>
    <dgm:pt modelId="{1E87A8CA-C1F2-42E0-8305-E5650F98DA75}" type="pres">
      <dgm:prSet presAssocID="{C95D7465-205C-423D-BB0B-6B9DF210343F}" presName="tx1" presStyleLbl="revTx" presStyleIdx="0" presStyleCnt="17"/>
      <dgm:spPr/>
    </dgm:pt>
    <dgm:pt modelId="{91AE1EF7-A722-4E42-8AC5-638E0D79BFA4}" type="pres">
      <dgm:prSet presAssocID="{C95D7465-205C-423D-BB0B-6B9DF210343F}" presName="vert1" presStyleCnt="0"/>
      <dgm:spPr/>
    </dgm:pt>
    <dgm:pt modelId="{3586AE03-3D1B-4998-82C9-E0F47FDE0FA9}" type="pres">
      <dgm:prSet presAssocID="{A4933B85-148F-462D-AB44-81B98829DE2F}" presName="vertSpace2a" presStyleCnt="0"/>
      <dgm:spPr/>
    </dgm:pt>
    <dgm:pt modelId="{7178C42D-E891-474B-A774-00DEB21BC629}" type="pres">
      <dgm:prSet presAssocID="{A4933B85-148F-462D-AB44-81B98829DE2F}" presName="horz2" presStyleCnt="0"/>
      <dgm:spPr/>
    </dgm:pt>
    <dgm:pt modelId="{A30F7F3C-65CF-48B7-A66A-5D1421162BAB}" type="pres">
      <dgm:prSet presAssocID="{A4933B85-148F-462D-AB44-81B98829DE2F}" presName="horzSpace2" presStyleCnt="0"/>
      <dgm:spPr/>
    </dgm:pt>
    <dgm:pt modelId="{6B18C93C-EA1C-41C6-BBDE-7D297FC1CF8C}" type="pres">
      <dgm:prSet presAssocID="{A4933B85-148F-462D-AB44-81B98829DE2F}" presName="tx2" presStyleLbl="revTx" presStyleIdx="1" presStyleCnt="17"/>
      <dgm:spPr/>
    </dgm:pt>
    <dgm:pt modelId="{C78270D5-4B60-4DDC-9187-5BD2D3087E08}" type="pres">
      <dgm:prSet presAssocID="{A4933B85-148F-462D-AB44-81B98829DE2F}" presName="vert2" presStyleCnt="0"/>
      <dgm:spPr/>
    </dgm:pt>
    <dgm:pt modelId="{7C928607-C021-40E7-8C23-3D6C6EA5C6FA}" type="pres">
      <dgm:prSet presAssocID="{2157ECDF-34A2-4DC6-AF9B-A87AC7FE2996}" presName="horz3" presStyleCnt="0"/>
      <dgm:spPr/>
    </dgm:pt>
    <dgm:pt modelId="{69D5FDC1-FCE1-485E-8475-640828BE51A9}" type="pres">
      <dgm:prSet presAssocID="{2157ECDF-34A2-4DC6-AF9B-A87AC7FE2996}" presName="horzSpace3" presStyleCnt="0"/>
      <dgm:spPr/>
    </dgm:pt>
    <dgm:pt modelId="{4CBDAB0E-E429-48D0-9EF5-A9CBE2778F6C}" type="pres">
      <dgm:prSet presAssocID="{2157ECDF-34A2-4DC6-AF9B-A87AC7FE2996}" presName="tx3" presStyleLbl="revTx" presStyleIdx="2" presStyleCnt="17"/>
      <dgm:spPr/>
    </dgm:pt>
    <dgm:pt modelId="{25681F9B-BFF7-409D-8966-FEBEFDB92293}" type="pres">
      <dgm:prSet presAssocID="{2157ECDF-34A2-4DC6-AF9B-A87AC7FE2996}" presName="vert3" presStyleCnt="0"/>
      <dgm:spPr/>
    </dgm:pt>
    <dgm:pt modelId="{6D7454A5-7467-468A-ACC5-91E65488BAF9}" type="pres">
      <dgm:prSet presAssocID="{DF10EB34-9D68-46BD-B72B-D33448B963DF}" presName="thinLine3" presStyleLbl="callout" presStyleIdx="0" presStyleCnt="9"/>
      <dgm:spPr/>
    </dgm:pt>
    <dgm:pt modelId="{EABE7916-FB27-4157-85B1-37B6286E3214}" type="pres">
      <dgm:prSet presAssocID="{BC56F801-ECAE-4F99-BF35-A82AAD0D8EE7}" presName="horz3" presStyleCnt="0"/>
      <dgm:spPr/>
    </dgm:pt>
    <dgm:pt modelId="{EBC8EB99-4AD3-4095-920B-D2D2AE3A7415}" type="pres">
      <dgm:prSet presAssocID="{BC56F801-ECAE-4F99-BF35-A82AAD0D8EE7}" presName="horzSpace3" presStyleCnt="0"/>
      <dgm:spPr/>
    </dgm:pt>
    <dgm:pt modelId="{9D69BABE-D8FF-426D-B856-DAA026169AE3}" type="pres">
      <dgm:prSet presAssocID="{BC56F801-ECAE-4F99-BF35-A82AAD0D8EE7}" presName="tx3" presStyleLbl="revTx" presStyleIdx="3" presStyleCnt="17"/>
      <dgm:spPr/>
    </dgm:pt>
    <dgm:pt modelId="{161E0042-87A0-4134-B898-10F678E9161C}" type="pres">
      <dgm:prSet presAssocID="{BC56F801-ECAE-4F99-BF35-A82AAD0D8EE7}" presName="vert3" presStyleCnt="0"/>
      <dgm:spPr/>
    </dgm:pt>
    <dgm:pt modelId="{F764E51C-7DA9-4C7D-BBFD-A6F4E3C9CEF4}" type="pres">
      <dgm:prSet presAssocID="{ACD91CD8-F7E6-4598-8E25-9B3A634E9FE4}" presName="thinLine3" presStyleLbl="callout" presStyleIdx="1" presStyleCnt="9"/>
      <dgm:spPr/>
    </dgm:pt>
    <dgm:pt modelId="{A7E9E7D7-C1D8-4B52-8A38-5AE986ED5907}" type="pres">
      <dgm:prSet presAssocID="{AF96BC5B-EAB9-4E3D-B122-AF2B14E870FB}" presName="horz3" presStyleCnt="0"/>
      <dgm:spPr/>
    </dgm:pt>
    <dgm:pt modelId="{4B04F314-36A8-4D93-8A5E-36D31655F398}" type="pres">
      <dgm:prSet presAssocID="{AF96BC5B-EAB9-4E3D-B122-AF2B14E870FB}" presName="horzSpace3" presStyleCnt="0"/>
      <dgm:spPr/>
    </dgm:pt>
    <dgm:pt modelId="{B85E53EE-5AC9-416F-AC02-46A3A708FE0B}" type="pres">
      <dgm:prSet presAssocID="{AF96BC5B-EAB9-4E3D-B122-AF2B14E870FB}" presName="tx3" presStyleLbl="revTx" presStyleIdx="4" presStyleCnt="17"/>
      <dgm:spPr/>
    </dgm:pt>
    <dgm:pt modelId="{D3AFD59A-BE2A-4C72-A260-CB5B94F7FDDF}" type="pres">
      <dgm:prSet presAssocID="{AF96BC5B-EAB9-4E3D-B122-AF2B14E870FB}" presName="vert3" presStyleCnt="0"/>
      <dgm:spPr/>
    </dgm:pt>
    <dgm:pt modelId="{5405C22B-9521-4413-BB5A-F01673962B84}" type="pres">
      <dgm:prSet presAssocID="{A4933B85-148F-462D-AB44-81B98829DE2F}" presName="thinLine2b" presStyleLbl="callout" presStyleIdx="2" presStyleCnt="9"/>
      <dgm:spPr/>
    </dgm:pt>
    <dgm:pt modelId="{C6786C56-E811-4BCC-8FEE-8DA063FB4365}" type="pres">
      <dgm:prSet presAssocID="{A4933B85-148F-462D-AB44-81B98829DE2F}" presName="vertSpace2b" presStyleCnt="0"/>
      <dgm:spPr/>
    </dgm:pt>
    <dgm:pt modelId="{B6B4251B-6627-42D5-B97F-C71E2B34178E}" type="pres">
      <dgm:prSet presAssocID="{591D1170-692D-43A9-8FD6-CBFBF633AC22}" presName="thickLine" presStyleLbl="alignNode1" presStyleIdx="1" presStyleCnt="4"/>
      <dgm:spPr/>
    </dgm:pt>
    <dgm:pt modelId="{7EFB8C7F-6FAC-4C56-8BDF-E83ED95DDDFA}" type="pres">
      <dgm:prSet presAssocID="{591D1170-692D-43A9-8FD6-CBFBF633AC22}" presName="horz1" presStyleCnt="0"/>
      <dgm:spPr/>
    </dgm:pt>
    <dgm:pt modelId="{00C37689-5872-429D-92D8-28F9A3C7E858}" type="pres">
      <dgm:prSet presAssocID="{591D1170-692D-43A9-8FD6-CBFBF633AC22}" presName="tx1" presStyleLbl="revTx" presStyleIdx="5" presStyleCnt="17"/>
      <dgm:spPr/>
    </dgm:pt>
    <dgm:pt modelId="{2FF0A4AA-FA7E-4D02-BAF5-5DE7852CAC1B}" type="pres">
      <dgm:prSet presAssocID="{591D1170-692D-43A9-8FD6-CBFBF633AC22}" presName="vert1" presStyleCnt="0"/>
      <dgm:spPr/>
    </dgm:pt>
    <dgm:pt modelId="{BC7D0C4B-F0A5-43DA-91A0-F2566A9A34DB}" type="pres">
      <dgm:prSet presAssocID="{CD52018E-BA3C-4465-B5F0-C41D61D23CC1}" presName="vertSpace2a" presStyleCnt="0"/>
      <dgm:spPr/>
    </dgm:pt>
    <dgm:pt modelId="{44241187-7773-4531-ACE0-A1CD774460EB}" type="pres">
      <dgm:prSet presAssocID="{CD52018E-BA3C-4465-B5F0-C41D61D23CC1}" presName="horz2" presStyleCnt="0"/>
      <dgm:spPr/>
    </dgm:pt>
    <dgm:pt modelId="{74176292-655E-4205-9344-0A185D8A1C79}" type="pres">
      <dgm:prSet presAssocID="{CD52018E-BA3C-4465-B5F0-C41D61D23CC1}" presName="horzSpace2" presStyleCnt="0"/>
      <dgm:spPr/>
    </dgm:pt>
    <dgm:pt modelId="{D4CDBEB4-E813-4111-BA02-89B8EBBDC373}" type="pres">
      <dgm:prSet presAssocID="{CD52018E-BA3C-4465-B5F0-C41D61D23CC1}" presName="tx2" presStyleLbl="revTx" presStyleIdx="6" presStyleCnt="17"/>
      <dgm:spPr/>
    </dgm:pt>
    <dgm:pt modelId="{951BBE16-B403-4459-AE6B-5ACC40EB3B92}" type="pres">
      <dgm:prSet presAssocID="{CD52018E-BA3C-4465-B5F0-C41D61D23CC1}" presName="vert2" presStyleCnt="0"/>
      <dgm:spPr/>
    </dgm:pt>
    <dgm:pt modelId="{A003828E-8C97-4039-BE14-3A1EF4F71726}" type="pres">
      <dgm:prSet presAssocID="{AA4B9026-A978-47ED-B8F7-2F762ED4705B}" presName="horz3" presStyleCnt="0"/>
      <dgm:spPr/>
    </dgm:pt>
    <dgm:pt modelId="{74BFB5E6-5754-4CA6-A1B2-AA59DEFAB591}" type="pres">
      <dgm:prSet presAssocID="{AA4B9026-A978-47ED-B8F7-2F762ED4705B}" presName="horzSpace3" presStyleCnt="0"/>
      <dgm:spPr/>
    </dgm:pt>
    <dgm:pt modelId="{020F1585-7392-4860-85CA-9FD7086AA415}" type="pres">
      <dgm:prSet presAssocID="{AA4B9026-A978-47ED-B8F7-2F762ED4705B}" presName="tx3" presStyleLbl="revTx" presStyleIdx="7" presStyleCnt="17"/>
      <dgm:spPr/>
    </dgm:pt>
    <dgm:pt modelId="{E01AC7E1-21F2-4EA1-9DF1-678671819FE7}" type="pres">
      <dgm:prSet presAssocID="{AA4B9026-A978-47ED-B8F7-2F762ED4705B}" presName="vert3" presStyleCnt="0"/>
      <dgm:spPr/>
    </dgm:pt>
    <dgm:pt modelId="{6F1FACB0-1E61-4D0C-ABCD-7302974FA5A9}" type="pres">
      <dgm:prSet presAssocID="{06F76BD9-C06C-4601-B375-9ACF7E475700}" presName="thinLine3" presStyleLbl="callout" presStyleIdx="3" presStyleCnt="9"/>
      <dgm:spPr/>
    </dgm:pt>
    <dgm:pt modelId="{F63399E3-1EF0-4C48-9EF2-8B05090F6EE1}" type="pres">
      <dgm:prSet presAssocID="{B874D7CD-5C31-4000-BBA9-73851ACDDA0A}" presName="horz3" presStyleCnt="0"/>
      <dgm:spPr/>
    </dgm:pt>
    <dgm:pt modelId="{5E3CC43F-1B24-465A-BBD3-2DD17BD4BBC2}" type="pres">
      <dgm:prSet presAssocID="{B874D7CD-5C31-4000-BBA9-73851ACDDA0A}" presName="horzSpace3" presStyleCnt="0"/>
      <dgm:spPr/>
    </dgm:pt>
    <dgm:pt modelId="{DD419A9A-B0D1-4527-BADD-F61115313D13}" type="pres">
      <dgm:prSet presAssocID="{B874D7CD-5C31-4000-BBA9-73851ACDDA0A}" presName="tx3" presStyleLbl="revTx" presStyleIdx="8" presStyleCnt="17"/>
      <dgm:spPr/>
    </dgm:pt>
    <dgm:pt modelId="{79EA1A08-1293-4531-8B0A-71D529C5F0B2}" type="pres">
      <dgm:prSet presAssocID="{B874D7CD-5C31-4000-BBA9-73851ACDDA0A}" presName="vert3" presStyleCnt="0"/>
      <dgm:spPr/>
    </dgm:pt>
    <dgm:pt modelId="{16A5F9EF-D4B7-46A3-BC7E-3BB9E617F6B8}" type="pres">
      <dgm:prSet presAssocID="{CD52018E-BA3C-4465-B5F0-C41D61D23CC1}" presName="thinLine2b" presStyleLbl="callout" presStyleIdx="4" presStyleCnt="9"/>
      <dgm:spPr/>
    </dgm:pt>
    <dgm:pt modelId="{458AD1D3-387F-41E2-B343-FDF247C9AA1C}" type="pres">
      <dgm:prSet presAssocID="{CD52018E-BA3C-4465-B5F0-C41D61D23CC1}" presName="vertSpace2b" presStyleCnt="0"/>
      <dgm:spPr/>
    </dgm:pt>
    <dgm:pt modelId="{90746A3B-5FED-4915-BD5A-2C878830E9C6}" type="pres">
      <dgm:prSet presAssocID="{D9207587-8360-482E-AA35-C471FB32D971}" presName="thickLine" presStyleLbl="alignNode1" presStyleIdx="2" presStyleCnt="4"/>
      <dgm:spPr/>
    </dgm:pt>
    <dgm:pt modelId="{BC2AF53F-0DC4-4971-B72F-FD66754C3896}" type="pres">
      <dgm:prSet presAssocID="{D9207587-8360-482E-AA35-C471FB32D971}" presName="horz1" presStyleCnt="0"/>
      <dgm:spPr/>
    </dgm:pt>
    <dgm:pt modelId="{0F667EAA-5B1D-4CAF-BD3D-509685765E7E}" type="pres">
      <dgm:prSet presAssocID="{D9207587-8360-482E-AA35-C471FB32D971}" presName="tx1" presStyleLbl="revTx" presStyleIdx="9" presStyleCnt="17"/>
      <dgm:spPr/>
    </dgm:pt>
    <dgm:pt modelId="{0AE34C34-449D-4C18-BD3A-774B829FDB08}" type="pres">
      <dgm:prSet presAssocID="{D9207587-8360-482E-AA35-C471FB32D971}" presName="vert1" presStyleCnt="0"/>
      <dgm:spPr/>
    </dgm:pt>
    <dgm:pt modelId="{D8DD2BE6-C077-4894-8FAB-9A3C2C1CE5BD}" type="pres">
      <dgm:prSet presAssocID="{1F9E7192-471F-4279-A352-17EE6E927F71}" presName="vertSpace2a" presStyleCnt="0"/>
      <dgm:spPr/>
    </dgm:pt>
    <dgm:pt modelId="{758848C0-2B0B-45C5-BFF9-267437331067}" type="pres">
      <dgm:prSet presAssocID="{1F9E7192-471F-4279-A352-17EE6E927F71}" presName="horz2" presStyleCnt="0"/>
      <dgm:spPr/>
    </dgm:pt>
    <dgm:pt modelId="{F9E5BE27-E099-4810-99A9-DAC85BB40DDD}" type="pres">
      <dgm:prSet presAssocID="{1F9E7192-471F-4279-A352-17EE6E927F71}" presName="horzSpace2" presStyleCnt="0"/>
      <dgm:spPr/>
    </dgm:pt>
    <dgm:pt modelId="{44C59290-E3CE-4E9A-AD29-B95BCDD0ED69}" type="pres">
      <dgm:prSet presAssocID="{1F9E7192-471F-4279-A352-17EE6E927F71}" presName="tx2" presStyleLbl="revTx" presStyleIdx="10" presStyleCnt="17"/>
      <dgm:spPr/>
    </dgm:pt>
    <dgm:pt modelId="{2E72BB21-C4D6-4367-9A77-789C03694B5A}" type="pres">
      <dgm:prSet presAssocID="{1F9E7192-471F-4279-A352-17EE6E927F71}" presName="vert2" presStyleCnt="0"/>
      <dgm:spPr/>
    </dgm:pt>
    <dgm:pt modelId="{6C8D3C23-6E31-405F-AAE1-242680F74B6E}" type="pres">
      <dgm:prSet presAssocID="{1811E69D-95A4-4CB3-9DDC-3FB33B25DC44}" presName="horz3" presStyleCnt="0"/>
      <dgm:spPr/>
    </dgm:pt>
    <dgm:pt modelId="{B06DAD32-4E27-4F5B-8DA2-05BE5329747E}" type="pres">
      <dgm:prSet presAssocID="{1811E69D-95A4-4CB3-9DDC-3FB33B25DC44}" presName="horzSpace3" presStyleCnt="0"/>
      <dgm:spPr/>
    </dgm:pt>
    <dgm:pt modelId="{C4D86838-E641-4EB5-9DBD-9B8FE365D93B}" type="pres">
      <dgm:prSet presAssocID="{1811E69D-95A4-4CB3-9DDC-3FB33B25DC44}" presName="tx3" presStyleLbl="revTx" presStyleIdx="11" presStyleCnt="17"/>
      <dgm:spPr/>
    </dgm:pt>
    <dgm:pt modelId="{6F244850-5732-4281-99E1-FABE56CAC356}" type="pres">
      <dgm:prSet presAssocID="{1811E69D-95A4-4CB3-9DDC-3FB33B25DC44}" presName="vert3" presStyleCnt="0"/>
      <dgm:spPr/>
    </dgm:pt>
    <dgm:pt modelId="{4539E86E-1B42-44DF-9425-85490A4895A2}" type="pres">
      <dgm:prSet presAssocID="{29AD706A-68AB-4DD6-8576-A86D27717B25}" presName="thinLine3" presStyleLbl="callout" presStyleIdx="5" presStyleCnt="9"/>
      <dgm:spPr/>
    </dgm:pt>
    <dgm:pt modelId="{DFCFC694-2FCB-4941-811E-1FBF4A36AB5B}" type="pres">
      <dgm:prSet presAssocID="{8481A3C1-1968-4782-BA84-A761C760C26D}" presName="horz3" presStyleCnt="0"/>
      <dgm:spPr/>
    </dgm:pt>
    <dgm:pt modelId="{AE6924D9-414E-4761-B103-60E31C2C2172}" type="pres">
      <dgm:prSet presAssocID="{8481A3C1-1968-4782-BA84-A761C760C26D}" presName="horzSpace3" presStyleCnt="0"/>
      <dgm:spPr/>
    </dgm:pt>
    <dgm:pt modelId="{9CD31669-2AB1-40F7-AEB4-E0BCCF172A31}" type="pres">
      <dgm:prSet presAssocID="{8481A3C1-1968-4782-BA84-A761C760C26D}" presName="tx3" presStyleLbl="revTx" presStyleIdx="12" presStyleCnt="17"/>
      <dgm:spPr/>
    </dgm:pt>
    <dgm:pt modelId="{E2147CB8-A2DC-4160-9AC7-05B020D626BD}" type="pres">
      <dgm:prSet presAssocID="{8481A3C1-1968-4782-BA84-A761C760C26D}" presName="vert3" presStyleCnt="0"/>
      <dgm:spPr/>
    </dgm:pt>
    <dgm:pt modelId="{E2C7D66C-1AB5-4F75-809E-12EEC2897D63}" type="pres">
      <dgm:prSet presAssocID="{1F9E7192-471F-4279-A352-17EE6E927F71}" presName="thinLine2b" presStyleLbl="callout" presStyleIdx="6" presStyleCnt="9"/>
      <dgm:spPr/>
    </dgm:pt>
    <dgm:pt modelId="{D17B3B7F-C561-4141-8F97-6D885A434B84}" type="pres">
      <dgm:prSet presAssocID="{1F9E7192-471F-4279-A352-17EE6E927F71}" presName="vertSpace2b" presStyleCnt="0"/>
      <dgm:spPr/>
    </dgm:pt>
    <dgm:pt modelId="{BE7B0BBE-7AFD-4CB2-920B-FA0B06FA7194}" type="pres">
      <dgm:prSet presAssocID="{EC9FF6FE-C721-4D3D-A5BD-29B7778C8FEC}" presName="thickLine" presStyleLbl="alignNode1" presStyleIdx="3" presStyleCnt="4"/>
      <dgm:spPr/>
    </dgm:pt>
    <dgm:pt modelId="{9476FD1C-87C9-430C-B554-415B9B6D586F}" type="pres">
      <dgm:prSet presAssocID="{EC9FF6FE-C721-4D3D-A5BD-29B7778C8FEC}" presName="horz1" presStyleCnt="0"/>
      <dgm:spPr/>
    </dgm:pt>
    <dgm:pt modelId="{279839FC-4159-4916-8C26-83F4690FDFAD}" type="pres">
      <dgm:prSet presAssocID="{EC9FF6FE-C721-4D3D-A5BD-29B7778C8FEC}" presName="tx1" presStyleLbl="revTx" presStyleIdx="13" presStyleCnt="17"/>
      <dgm:spPr/>
    </dgm:pt>
    <dgm:pt modelId="{A2CB882B-A87D-454F-95CA-F55D3FD8E06D}" type="pres">
      <dgm:prSet presAssocID="{EC9FF6FE-C721-4D3D-A5BD-29B7778C8FEC}" presName="vert1" presStyleCnt="0"/>
      <dgm:spPr/>
    </dgm:pt>
    <dgm:pt modelId="{4B424281-146D-4EDA-B390-BD93388DAD74}" type="pres">
      <dgm:prSet presAssocID="{85B33B08-3FFD-40E9-BF5D-9E91E9FAB4F7}" presName="vertSpace2a" presStyleCnt="0"/>
      <dgm:spPr/>
    </dgm:pt>
    <dgm:pt modelId="{DBE30B46-F039-46C8-AEA0-A43A48498418}" type="pres">
      <dgm:prSet presAssocID="{85B33B08-3FFD-40E9-BF5D-9E91E9FAB4F7}" presName="horz2" presStyleCnt="0"/>
      <dgm:spPr/>
    </dgm:pt>
    <dgm:pt modelId="{5DACF169-062B-4BA8-BEF7-7F12EFF86671}" type="pres">
      <dgm:prSet presAssocID="{85B33B08-3FFD-40E9-BF5D-9E91E9FAB4F7}" presName="horzSpace2" presStyleCnt="0"/>
      <dgm:spPr/>
    </dgm:pt>
    <dgm:pt modelId="{D25897B7-F798-4213-8664-4BA11247C371}" type="pres">
      <dgm:prSet presAssocID="{85B33B08-3FFD-40E9-BF5D-9E91E9FAB4F7}" presName="tx2" presStyleLbl="revTx" presStyleIdx="14" presStyleCnt="17"/>
      <dgm:spPr/>
    </dgm:pt>
    <dgm:pt modelId="{58736798-CDF2-45A8-ACCF-1D1A5E3E87F4}" type="pres">
      <dgm:prSet presAssocID="{85B33B08-3FFD-40E9-BF5D-9E91E9FAB4F7}" presName="vert2" presStyleCnt="0"/>
      <dgm:spPr/>
    </dgm:pt>
    <dgm:pt modelId="{B306E34B-8FCE-43F6-AF4E-73E7ED610B66}" type="pres">
      <dgm:prSet presAssocID="{373EF43A-19A3-4534-B2B0-F93313108046}" presName="horz3" presStyleCnt="0"/>
      <dgm:spPr/>
    </dgm:pt>
    <dgm:pt modelId="{3F8C558E-0B52-4D21-BBF2-55278D9187BC}" type="pres">
      <dgm:prSet presAssocID="{373EF43A-19A3-4534-B2B0-F93313108046}" presName="horzSpace3" presStyleCnt="0"/>
      <dgm:spPr/>
    </dgm:pt>
    <dgm:pt modelId="{366EC090-305F-43BA-AFE0-D91DFD8B7018}" type="pres">
      <dgm:prSet presAssocID="{373EF43A-19A3-4534-B2B0-F93313108046}" presName="tx3" presStyleLbl="revTx" presStyleIdx="15" presStyleCnt="17"/>
      <dgm:spPr/>
    </dgm:pt>
    <dgm:pt modelId="{1C31776A-9B4B-4ABD-91CD-B813D3ED7D9B}" type="pres">
      <dgm:prSet presAssocID="{373EF43A-19A3-4534-B2B0-F93313108046}" presName="vert3" presStyleCnt="0"/>
      <dgm:spPr/>
    </dgm:pt>
    <dgm:pt modelId="{E68003BD-CDC6-4150-AE3D-2EDC77F7296A}" type="pres">
      <dgm:prSet presAssocID="{E4ECA234-E91A-4799-A135-1C551E61C338}" presName="thinLine3" presStyleLbl="callout" presStyleIdx="7" presStyleCnt="9"/>
      <dgm:spPr/>
    </dgm:pt>
    <dgm:pt modelId="{F04ACFF4-85AF-44B4-8C73-6A9E040B95BC}" type="pres">
      <dgm:prSet presAssocID="{18C1244C-8A64-45F0-9DF7-A65D2F172EC2}" presName="horz3" presStyleCnt="0"/>
      <dgm:spPr/>
    </dgm:pt>
    <dgm:pt modelId="{287899E9-8483-499B-B59D-BB593E48C9B7}" type="pres">
      <dgm:prSet presAssocID="{18C1244C-8A64-45F0-9DF7-A65D2F172EC2}" presName="horzSpace3" presStyleCnt="0"/>
      <dgm:spPr/>
    </dgm:pt>
    <dgm:pt modelId="{EFC183E9-1058-48D5-B3C8-AE3C0126E77D}" type="pres">
      <dgm:prSet presAssocID="{18C1244C-8A64-45F0-9DF7-A65D2F172EC2}" presName="tx3" presStyleLbl="revTx" presStyleIdx="16" presStyleCnt="17"/>
      <dgm:spPr/>
    </dgm:pt>
    <dgm:pt modelId="{241619E3-808F-439E-A874-DE55DE47FE77}" type="pres">
      <dgm:prSet presAssocID="{18C1244C-8A64-45F0-9DF7-A65D2F172EC2}" presName="vert3" presStyleCnt="0"/>
      <dgm:spPr/>
    </dgm:pt>
    <dgm:pt modelId="{B47DA59F-4AE1-4CF4-8CA8-1473BF7DD61B}" type="pres">
      <dgm:prSet presAssocID="{85B33B08-3FFD-40E9-BF5D-9E91E9FAB4F7}" presName="thinLine2b" presStyleLbl="callout" presStyleIdx="8" presStyleCnt="9"/>
      <dgm:spPr/>
    </dgm:pt>
    <dgm:pt modelId="{54B4636F-A6B7-4841-8AF8-0F5C6CF2EF11}" type="pres">
      <dgm:prSet presAssocID="{85B33B08-3FFD-40E9-BF5D-9E91E9FAB4F7}" presName="vertSpace2b" presStyleCnt="0"/>
      <dgm:spPr/>
    </dgm:pt>
  </dgm:ptLst>
  <dgm:cxnLst>
    <dgm:cxn modelId="{DFAE5B1B-4036-4C5C-A7CC-5057B355B3BC}" type="presOf" srcId="{CD52018E-BA3C-4465-B5F0-C41D61D23CC1}" destId="{D4CDBEB4-E813-4111-BA02-89B8EBBDC373}" srcOrd="0" destOrd="0" presId="urn:microsoft.com/office/officeart/2008/layout/LinedList"/>
    <dgm:cxn modelId="{FDD4D11F-270A-42BE-920C-4B1B2EEF4D8A}" srcId="{A4933B85-148F-462D-AB44-81B98829DE2F}" destId="{BC56F801-ECAE-4F99-BF35-A82AAD0D8EE7}" srcOrd="1" destOrd="0" parTransId="{8CDEC145-575E-4B03-8D0E-3E240D1B9768}" sibTransId="{ACD91CD8-F7E6-4598-8E25-9B3A634E9FE4}"/>
    <dgm:cxn modelId="{860E5524-0437-4429-B702-556206825177}" srcId="{D7366742-DE64-4B8A-83E3-1225D570E315}" destId="{591D1170-692D-43A9-8FD6-CBFBF633AC22}" srcOrd="1" destOrd="0" parTransId="{2CF9143C-C1BD-434E-B05E-5DE556CB3A00}" sibTransId="{F54CA2A3-4993-4444-88E2-6BCC603FB4E7}"/>
    <dgm:cxn modelId="{2943B830-DD75-4C78-B4BC-5E515C048E2A}" type="presOf" srcId="{A4933B85-148F-462D-AB44-81B98829DE2F}" destId="{6B18C93C-EA1C-41C6-BBDE-7D297FC1CF8C}" srcOrd="0" destOrd="0" presId="urn:microsoft.com/office/officeart/2008/layout/LinedList"/>
    <dgm:cxn modelId="{D211415B-3485-41F5-BDF3-EDF0A9811FA6}" type="presOf" srcId="{D9207587-8360-482E-AA35-C471FB32D971}" destId="{0F667EAA-5B1D-4CAF-BD3D-509685765E7E}" srcOrd="0" destOrd="0" presId="urn:microsoft.com/office/officeart/2008/layout/LinedList"/>
    <dgm:cxn modelId="{A62A0B5E-3B27-428F-B178-DF9A4B79F090}" srcId="{D7366742-DE64-4B8A-83E3-1225D570E315}" destId="{C95D7465-205C-423D-BB0B-6B9DF210343F}" srcOrd="0" destOrd="0" parTransId="{432D7426-68CE-4355-BD48-5AA87443DA8B}" sibTransId="{B68290F7-AD11-454A-85DD-F73BA7D58C77}"/>
    <dgm:cxn modelId="{4FAD5441-5C1B-49A1-972B-A31B4125981B}" srcId="{1F9E7192-471F-4279-A352-17EE6E927F71}" destId="{1811E69D-95A4-4CB3-9DDC-3FB33B25DC44}" srcOrd="0" destOrd="0" parTransId="{5E608A86-A5C4-4616-B280-82FA01557F85}" sibTransId="{29AD706A-68AB-4DD6-8576-A86D27717B25}"/>
    <dgm:cxn modelId="{0B95CE42-FB71-4DEE-A454-147573CF5271}" type="presOf" srcId="{2157ECDF-34A2-4DC6-AF9B-A87AC7FE2996}" destId="{4CBDAB0E-E429-48D0-9EF5-A9CBE2778F6C}" srcOrd="0" destOrd="0" presId="urn:microsoft.com/office/officeart/2008/layout/LinedList"/>
    <dgm:cxn modelId="{9A66E244-DA52-48D9-9BC0-5C2B168324FB}" srcId="{CD52018E-BA3C-4465-B5F0-C41D61D23CC1}" destId="{AA4B9026-A978-47ED-B8F7-2F762ED4705B}" srcOrd="0" destOrd="0" parTransId="{68A90991-18F7-445E-A549-DBDA9268B902}" sibTransId="{06F76BD9-C06C-4601-B375-9ACF7E475700}"/>
    <dgm:cxn modelId="{11A95A47-C7B9-4D7F-A22D-26285B51E329}" type="presOf" srcId="{D7366742-DE64-4B8A-83E3-1225D570E315}" destId="{0C9AB024-089F-4ADB-ABAC-3C664916E625}" srcOrd="0" destOrd="0" presId="urn:microsoft.com/office/officeart/2008/layout/LinedList"/>
    <dgm:cxn modelId="{9A61E949-AEFA-47E0-80B3-5947C342F138}" srcId="{C95D7465-205C-423D-BB0B-6B9DF210343F}" destId="{A4933B85-148F-462D-AB44-81B98829DE2F}" srcOrd="0" destOrd="0" parTransId="{CB4C1FE1-8F09-43B5-8358-F710E1A3DD97}" sibTransId="{47EB00DC-AC96-4FCA-B876-10183A4298A7}"/>
    <dgm:cxn modelId="{7B445A70-A194-413D-9D4E-9FF21A593010}" type="presOf" srcId="{B874D7CD-5C31-4000-BBA9-73851ACDDA0A}" destId="{DD419A9A-B0D1-4527-BADD-F61115313D13}" srcOrd="0" destOrd="0" presId="urn:microsoft.com/office/officeart/2008/layout/LinedList"/>
    <dgm:cxn modelId="{AF48ED50-5524-437C-BEC1-86598D1D6703}" type="presOf" srcId="{EC9FF6FE-C721-4D3D-A5BD-29B7778C8FEC}" destId="{279839FC-4159-4916-8C26-83F4690FDFAD}" srcOrd="0" destOrd="0" presId="urn:microsoft.com/office/officeart/2008/layout/LinedList"/>
    <dgm:cxn modelId="{73577C51-5FCA-4262-A520-16F8BD29BA31}" type="presOf" srcId="{BC56F801-ECAE-4F99-BF35-A82AAD0D8EE7}" destId="{9D69BABE-D8FF-426D-B856-DAA026169AE3}" srcOrd="0" destOrd="0" presId="urn:microsoft.com/office/officeart/2008/layout/LinedList"/>
    <dgm:cxn modelId="{5A189671-5B73-4D1D-8CFD-B639D707CB56}" srcId="{A4933B85-148F-462D-AB44-81B98829DE2F}" destId="{AF96BC5B-EAB9-4E3D-B122-AF2B14E870FB}" srcOrd="2" destOrd="0" parTransId="{6FDB0C25-99E5-483E-87D4-93BF4CB7F31C}" sibTransId="{4B1A8C9B-677A-4459-92C8-71AD8A073CA9}"/>
    <dgm:cxn modelId="{7124B754-82F5-4ABD-8870-B0E3E82F1F58}" type="presOf" srcId="{AA4B9026-A978-47ED-B8F7-2F762ED4705B}" destId="{020F1585-7392-4860-85CA-9FD7086AA415}" srcOrd="0" destOrd="0" presId="urn:microsoft.com/office/officeart/2008/layout/LinedList"/>
    <dgm:cxn modelId="{89DFBC56-28A4-4ECC-9437-A607DE742110}" srcId="{A4933B85-148F-462D-AB44-81B98829DE2F}" destId="{2157ECDF-34A2-4DC6-AF9B-A87AC7FE2996}" srcOrd="0" destOrd="0" parTransId="{854CDFA2-D637-477D-9E74-BE358B24EE87}" sibTransId="{DF10EB34-9D68-46BD-B72B-D33448B963DF}"/>
    <dgm:cxn modelId="{F9181178-83F8-4418-84B4-446D7C627E98}" type="presOf" srcId="{1811E69D-95A4-4CB3-9DDC-3FB33B25DC44}" destId="{C4D86838-E641-4EB5-9DBD-9B8FE365D93B}" srcOrd="0" destOrd="0" presId="urn:microsoft.com/office/officeart/2008/layout/LinedList"/>
    <dgm:cxn modelId="{9820CD7D-C6FE-48D5-BBBB-C40F2F0BB9C3}" type="presOf" srcId="{1F9E7192-471F-4279-A352-17EE6E927F71}" destId="{44C59290-E3CE-4E9A-AD29-B95BCDD0ED69}" srcOrd="0" destOrd="0" presId="urn:microsoft.com/office/officeart/2008/layout/LinedList"/>
    <dgm:cxn modelId="{EB83DB83-3608-4E8F-9868-DAF85D75404E}" srcId="{D9207587-8360-482E-AA35-C471FB32D971}" destId="{1F9E7192-471F-4279-A352-17EE6E927F71}" srcOrd="0" destOrd="0" parTransId="{68D9769C-E8E8-454B-859C-1F346E24D62C}" sibTransId="{FE71B3E3-94CD-4E37-AAEA-5B8E5285052A}"/>
    <dgm:cxn modelId="{B94F7A8F-8CD8-4CA6-BB30-4F4CAA9DD4C6}" type="presOf" srcId="{18C1244C-8A64-45F0-9DF7-A65D2F172EC2}" destId="{EFC183E9-1058-48D5-B3C8-AE3C0126E77D}" srcOrd="0" destOrd="0" presId="urn:microsoft.com/office/officeart/2008/layout/LinedList"/>
    <dgm:cxn modelId="{75BE6B98-1D86-4D4D-9B2A-F4DC501B26FF}" srcId="{D7366742-DE64-4B8A-83E3-1225D570E315}" destId="{D9207587-8360-482E-AA35-C471FB32D971}" srcOrd="2" destOrd="0" parTransId="{F52D5D9F-3A06-4044-99E1-FCCB49AD54B6}" sibTransId="{80E56843-D6EB-4557-A5A3-A7D6E2469C63}"/>
    <dgm:cxn modelId="{1720DDA5-BEFE-4211-91DD-091C06C07AF5}" type="presOf" srcId="{373EF43A-19A3-4534-B2B0-F93313108046}" destId="{366EC090-305F-43BA-AFE0-D91DFD8B7018}" srcOrd="0" destOrd="0" presId="urn:microsoft.com/office/officeart/2008/layout/LinedList"/>
    <dgm:cxn modelId="{33C852AF-F8A0-4A48-93C5-3610853040FC}" srcId="{D7366742-DE64-4B8A-83E3-1225D570E315}" destId="{EC9FF6FE-C721-4D3D-A5BD-29B7778C8FEC}" srcOrd="3" destOrd="0" parTransId="{EDE1B19D-EF68-4B9D-B35C-4CD6204D56EC}" sibTransId="{7F171956-96D9-4AAF-88F6-97403C99782F}"/>
    <dgm:cxn modelId="{3EDE7EB6-5D08-45B2-B597-C87F47203C4C}" type="presOf" srcId="{8481A3C1-1968-4782-BA84-A761C760C26D}" destId="{9CD31669-2AB1-40F7-AEB4-E0BCCF172A31}" srcOrd="0" destOrd="0" presId="urn:microsoft.com/office/officeart/2008/layout/LinedList"/>
    <dgm:cxn modelId="{BB459ECA-E87B-48C8-903A-AA85CA30D03C}" srcId="{85B33B08-3FFD-40E9-BF5D-9E91E9FAB4F7}" destId="{18C1244C-8A64-45F0-9DF7-A65D2F172EC2}" srcOrd="1" destOrd="0" parTransId="{FE7286EB-7F02-40C0-B33B-11DBACB32B61}" sibTransId="{53C2C2AE-697C-43A7-87EE-9BF063E61FBD}"/>
    <dgm:cxn modelId="{37BD89CC-8576-4A80-9496-47EF00D285D5}" type="presOf" srcId="{591D1170-692D-43A9-8FD6-CBFBF633AC22}" destId="{00C37689-5872-429D-92D8-28F9A3C7E858}" srcOrd="0" destOrd="0" presId="urn:microsoft.com/office/officeart/2008/layout/LinedList"/>
    <dgm:cxn modelId="{43C029CF-C133-447F-86F2-12DF8648ECA6}" type="presOf" srcId="{C95D7465-205C-423D-BB0B-6B9DF210343F}" destId="{1E87A8CA-C1F2-42E0-8305-E5650F98DA75}" srcOrd="0" destOrd="0" presId="urn:microsoft.com/office/officeart/2008/layout/LinedList"/>
    <dgm:cxn modelId="{5CD746D5-CE41-4D66-9F5E-DC4BB979A608}" srcId="{CD52018E-BA3C-4465-B5F0-C41D61D23CC1}" destId="{B874D7CD-5C31-4000-BBA9-73851ACDDA0A}" srcOrd="1" destOrd="0" parTransId="{F95D38DB-1C75-444A-8173-FB376DD64CF6}" sibTransId="{8FE1DB76-C507-44C2-A468-C681BE31D4F1}"/>
    <dgm:cxn modelId="{8B50E2D5-B472-47ED-817B-41C0115E7583}" srcId="{85B33B08-3FFD-40E9-BF5D-9E91E9FAB4F7}" destId="{373EF43A-19A3-4534-B2B0-F93313108046}" srcOrd="0" destOrd="0" parTransId="{507D2F4A-643B-47A5-B636-5AE2C22D44E2}" sibTransId="{E4ECA234-E91A-4799-A135-1C551E61C338}"/>
    <dgm:cxn modelId="{809D02E0-BA66-4E62-AEF7-E21C97306E2F}" srcId="{1F9E7192-471F-4279-A352-17EE6E927F71}" destId="{8481A3C1-1968-4782-BA84-A761C760C26D}" srcOrd="1" destOrd="0" parTransId="{E9CDDE47-A1F7-4999-9E52-C31CCF03A6FF}" sibTransId="{B075C029-4795-4B3F-A216-58659D3A4DFC}"/>
    <dgm:cxn modelId="{D44F39EC-499D-40DC-8E0C-9A5E4A59C18A}" srcId="{EC9FF6FE-C721-4D3D-A5BD-29B7778C8FEC}" destId="{85B33B08-3FFD-40E9-BF5D-9E91E9FAB4F7}" srcOrd="0" destOrd="0" parTransId="{7F97191B-2698-4512-BF2B-1C63C70C73E4}" sibTransId="{8E99B316-2D67-4011-8815-3E5E2F1A50AE}"/>
    <dgm:cxn modelId="{61E327F7-C85D-4D49-8D23-4178F2B0AD6C}" srcId="{591D1170-692D-43A9-8FD6-CBFBF633AC22}" destId="{CD52018E-BA3C-4465-B5F0-C41D61D23CC1}" srcOrd="0" destOrd="0" parTransId="{799B0964-CD15-438B-B47C-23AC80E49EE7}" sibTransId="{D13D43A8-68DA-46DC-9CB2-94D26FF08395}"/>
    <dgm:cxn modelId="{88B447FA-BC1B-471A-B430-DF64D7165120}" type="presOf" srcId="{AF96BC5B-EAB9-4E3D-B122-AF2B14E870FB}" destId="{B85E53EE-5AC9-416F-AC02-46A3A708FE0B}" srcOrd="0" destOrd="0" presId="urn:microsoft.com/office/officeart/2008/layout/LinedList"/>
    <dgm:cxn modelId="{2274E4FA-55C8-4C91-8E40-FC67F5C6859E}" type="presOf" srcId="{85B33B08-3FFD-40E9-BF5D-9E91E9FAB4F7}" destId="{D25897B7-F798-4213-8664-4BA11247C371}" srcOrd="0" destOrd="0" presId="urn:microsoft.com/office/officeart/2008/layout/LinedList"/>
    <dgm:cxn modelId="{94432FCB-B688-466F-9786-22E865638C3D}" type="presParOf" srcId="{0C9AB024-089F-4ADB-ABAC-3C664916E625}" destId="{21483837-18F6-40A6-89E4-9A4789AA739D}" srcOrd="0" destOrd="0" presId="urn:microsoft.com/office/officeart/2008/layout/LinedList"/>
    <dgm:cxn modelId="{0408B6E6-E259-44B2-BD76-9AB09625214F}" type="presParOf" srcId="{0C9AB024-089F-4ADB-ABAC-3C664916E625}" destId="{42C69FC0-624F-45EB-AC87-9CE0AF874A3B}" srcOrd="1" destOrd="0" presId="urn:microsoft.com/office/officeart/2008/layout/LinedList"/>
    <dgm:cxn modelId="{41D992B6-AEF4-4AA9-94D0-1D8FE441F601}" type="presParOf" srcId="{42C69FC0-624F-45EB-AC87-9CE0AF874A3B}" destId="{1E87A8CA-C1F2-42E0-8305-E5650F98DA75}" srcOrd="0" destOrd="0" presId="urn:microsoft.com/office/officeart/2008/layout/LinedList"/>
    <dgm:cxn modelId="{1157E9F3-2409-4925-8A3A-0FE1A86240A6}" type="presParOf" srcId="{42C69FC0-624F-45EB-AC87-9CE0AF874A3B}" destId="{91AE1EF7-A722-4E42-8AC5-638E0D79BFA4}" srcOrd="1" destOrd="0" presId="urn:microsoft.com/office/officeart/2008/layout/LinedList"/>
    <dgm:cxn modelId="{3C332521-DA2F-4A89-9934-317BDDE42978}" type="presParOf" srcId="{91AE1EF7-A722-4E42-8AC5-638E0D79BFA4}" destId="{3586AE03-3D1B-4998-82C9-E0F47FDE0FA9}" srcOrd="0" destOrd="0" presId="urn:microsoft.com/office/officeart/2008/layout/LinedList"/>
    <dgm:cxn modelId="{C92E1EFF-8E03-4CBE-8407-C9CFA7ABECEA}" type="presParOf" srcId="{91AE1EF7-A722-4E42-8AC5-638E0D79BFA4}" destId="{7178C42D-E891-474B-A774-00DEB21BC629}" srcOrd="1" destOrd="0" presId="urn:microsoft.com/office/officeart/2008/layout/LinedList"/>
    <dgm:cxn modelId="{1D7AFB88-05A5-4C5B-9C7B-7F003071CEB2}" type="presParOf" srcId="{7178C42D-E891-474B-A774-00DEB21BC629}" destId="{A30F7F3C-65CF-48B7-A66A-5D1421162BAB}" srcOrd="0" destOrd="0" presId="urn:microsoft.com/office/officeart/2008/layout/LinedList"/>
    <dgm:cxn modelId="{113B5482-C557-42CC-961B-699B1FA02FB9}" type="presParOf" srcId="{7178C42D-E891-474B-A774-00DEB21BC629}" destId="{6B18C93C-EA1C-41C6-BBDE-7D297FC1CF8C}" srcOrd="1" destOrd="0" presId="urn:microsoft.com/office/officeart/2008/layout/LinedList"/>
    <dgm:cxn modelId="{ECB0AF1F-AEFD-4D47-ACB3-1F98D33385B8}" type="presParOf" srcId="{7178C42D-E891-474B-A774-00DEB21BC629}" destId="{C78270D5-4B60-4DDC-9187-5BD2D3087E08}" srcOrd="2" destOrd="0" presId="urn:microsoft.com/office/officeart/2008/layout/LinedList"/>
    <dgm:cxn modelId="{FDA81254-4CA8-4636-BA0A-697477B11F7D}" type="presParOf" srcId="{C78270D5-4B60-4DDC-9187-5BD2D3087E08}" destId="{7C928607-C021-40E7-8C23-3D6C6EA5C6FA}" srcOrd="0" destOrd="0" presId="urn:microsoft.com/office/officeart/2008/layout/LinedList"/>
    <dgm:cxn modelId="{AEA6C66D-D9D7-463F-9D5F-861A02A3BB36}" type="presParOf" srcId="{7C928607-C021-40E7-8C23-3D6C6EA5C6FA}" destId="{69D5FDC1-FCE1-485E-8475-640828BE51A9}" srcOrd="0" destOrd="0" presId="urn:microsoft.com/office/officeart/2008/layout/LinedList"/>
    <dgm:cxn modelId="{A6B702F6-DC13-40A5-9160-4932BFAA861E}" type="presParOf" srcId="{7C928607-C021-40E7-8C23-3D6C6EA5C6FA}" destId="{4CBDAB0E-E429-48D0-9EF5-A9CBE2778F6C}" srcOrd="1" destOrd="0" presId="urn:microsoft.com/office/officeart/2008/layout/LinedList"/>
    <dgm:cxn modelId="{7A731D5A-87A1-41CF-8331-F1E82BCE25D4}" type="presParOf" srcId="{7C928607-C021-40E7-8C23-3D6C6EA5C6FA}" destId="{25681F9B-BFF7-409D-8966-FEBEFDB92293}" srcOrd="2" destOrd="0" presId="urn:microsoft.com/office/officeart/2008/layout/LinedList"/>
    <dgm:cxn modelId="{5552A103-A62B-4978-8C09-3486DB31D782}" type="presParOf" srcId="{C78270D5-4B60-4DDC-9187-5BD2D3087E08}" destId="{6D7454A5-7467-468A-ACC5-91E65488BAF9}" srcOrd="1" destOrd="0" presId="urn:microsoft.com/office/officeart/2008/layout/LinedList"/>
    <dgm:cxn modelId="{82623AE4-79BA-4A2D-BCFB-625C218635D2}" type="presParOf" srcId="{C78270D5-4B60-4DDC-9187-5BD2D3087E08}" destId="{EABE7916-FB27-4157-85B1-37B6286E3214}" srcOrd="2" destOrd="0" presId="urn:microsoft.com/office/officeart/2008/layout/LinedList"/>
    <dgm:cxn modelId="{FDF7A665-1458-40F6-9B2E-A3C48D751B85}" type="presParOf" srcId="{EABE7916-FB27-4157-85B1-37B6286E3214}" destId="{EBC8EB99-4AD3-4095-920B-D2D2AE3A7415}" srcOrd="0" destOrd="0" presId="urn:microsoft.com/office/officeart/2008/layout/LinedList"/>
    <dgm:cxn modelId="{FD3A0A86-3090-4E95-BF12-AFBCD0E763C6}" type="presParOf" srcId="{EABE7916-FB27-4157-85B1-37B6286E3214}" destId="{9D69BABE-D8FF-426D-B856-DAA026169AE3}" srcOrd="1" destOrd="0" presId="urn:microsoft.com/office/officeart/2008/layout/LinedList"/>
    <dgm:cxn modelId="{F7359181-E806-4065-A23C-17AD96EEE26C}" type="presParOf" srcId="{EABE7916-FB27-4157-85B1-37B6286E3214}" destId="{161E0042-87A0-4134-B898-10F678E9161C}" srcOrd="2" destOrd="0" presId="urn:microsoft.com/office/officeart/2008/layout/LinedList"/>
    <dgm:cxn modelId="{EB788396-2E98-4DD6-A86C-C515EB8D9176}" type="presParOf" srcId="{C78270D5-4B60-4DDC-9187-5BD2D3087E08}" destId="{F764E51C-7DA9-4C7D-BBFD-A6F4E3C9CEF4}" srcOrd="3" destOrd="0" presId="urn:microsoft.com/office/officeart/2008/layout/LinedList"/>
    <dgm:cxn modelId="{9883A284-AB55-4358-B795-D15B0D25E24C}" type="presParOf" srcId="{C78270D5-4B60-4DDC-9187-5BD2D3087E08}" destId="{A7E9E7D7-C1D8-4B52-8A38-5AE986ED5907}" srcOrd="4" destOrd="0" presId="urn:microsoft.com/office/officeart/2008/layout/LinedList"/>
    <dgm:cxn modelId="{5E44C19F-1FA7-40A2-947C-758194373F2D}" type="presParOf" srcId="{A7E9E7D7-C1D8-4B52-8A38-5AE986ED5907}" destId="{4B04F314-36A8-4D93-8A5E-36D31655F398}" srcOrd="0" destOrd="0" presId="urn:microsoft.com/office/officeart/2008/layout/LinedList"/>
    <dgm:cxn modelId="{F80FFEC3-542F-4A59-AF6B-D9D64B4C73A4}" type="presParOf" srcId="{A7E9E7D7-C1D8-4B52-8A38-5AE986ED5907}" destId="{B85E53EE-5AC9-416F-AC02-46A3A708FE0B}" srcOrd="1" destOrd="0" presId="urn:microsoft.com/office/officeart/2008/layout/LinedList"/>
    <dgm:cxn modelId="{DF335BF4-6A85-4822-A81E-6C331E3F8991}" type="presParOf" srcId="{A7E9E7D7-C1D8-4B52-8A38-5AE986ED5907}" destId="{D3AFD59A-BE2A-4C72-A260-CB5B94F7FDDF}" srcOrd="2" destOrd="0" presId="urn:microsoft.com/office/officeart/2008/layout/LinedList"/>
    <dgm:cxn modelId="{66DCE6C0-4843-4ED1-9D4F-5E73C70881E6}" type="presParOf" srcId="{91AE1EF7-A722-4E42-8AC5-638E0D79BFA4}" destId="{5405C22B-9521-4413-BB5A-F01673962B84}" srcOrd="2" destOrd="0" presId="urn:microsoft.com/office/officeart/2008/layout/LinedList"/>
    <dgm:cxn modelId="{E5EAAAD9-BD89-454E-B1D2-6F077998BE5E}" type="presParOf" srcId="{91AE1EF7-A722-4E42-8AC5-638E0D79BFA4}" destId="{C6786C56-E811-4BCC-8FEE-8DA063FB4365}" srcOrd="3" destOrd="0" presId="urn:microsoft.com/office/officeart/2008/layout/LinedList"/>
    <dgm:cxn modelId="{894E0EC9-1F7E-4E50-85A1-C425C92E8924}" type="presParOf" srcId="{0C9AB024-089F-4ADB-ABAC-3C664916E625}" destId="{B6B4251B-6627-42D5-B97F-C71E2B34178E}" srcOrd="2" destOrd="0" presId="urn:microsoft.com/office/officeart/2008/layout/LinedList"/>
    <dgm:cxn modelId="{895C190A-D6EE-4CEB-B92E-799C9DCDFF92}" type="presParOf" srcId="{0C9AB024-089F-4ADB-ABAC-3C664916E625}" destId="{7EFB8C7F-6FAC-4C56-8BDF-E83ED95DDDFA}" srcOrd="3" destOrd="0" presId="urn:microsoft.com/office/officeart/2008/layout/LinedList"/>
    <dgm:cxn modelId="{B6DA9897-AA02-4B5D-9D1B-41F8C57FF9E7}" type="presParOf" srcId="{7EFB8C7F-6FAC-4C56-8BDF-E83ED95DDDFA}" destId="{00C37689-5872-429D-92D8-28F9A3C7E858}" srcOrd="0" destOrd="0" presId="urn:microsoft.com/office/officeart/2008/layout/LinedList"/>
    <dgm:cxn modelId="{623E896E-9460-4B3B-A14C-12EB8D1C50F9}" type="presParOf" srcId="{7EFB8C7F-6FAC-4C56-8BDF-E83ED95DDDFA}" destId="{2FF0A4AA-FA7E-4D02-BAF5-5DE7852CAC1B}" srcOrd="1" destOrd="0" presId="urn:microsoft.com/office/officeart/2008/layout/LinedList"/>
    <dgm:cxn modelId="{DEE1CCF1-C31A-47D7-A53F-8257AB10C4A1}" type="presParOf" srcId="{2FF0A4AA-FA7E-4D02-BAF5-5DE7852CAC1B}" destId="{BC7D0C4B-F0A5-43DA-91A0-F2566A9A34DB}" srcOrd="0" destOrd="0" presId="urn:microsoft.com/office/officeart/2008/layout/LinedList"/>
    <dgm:cxn modelId="{6E047AAB-1B41-4AA5-85AB-A9F299E62137}" type="presParOf" srcId="{2FF0A4AA-FA7E-4D02-BAF5-5DE7852CAC1B}" destId="{44241187-7773-4531-ACE0-A1CD774460EB}" srcOrd="1" destOrd="0" presId="urn:microsoft.com/office/officeart/2008/layout/LinedList"/>
    <dgm:cxn modelId="{25D100A7-C816-4A3D-87AE-594527D6AA9A}" type="presParOf" srcId="{44241187-7773-4531-ACE0-A1CD774460EB}" destId="{74176292-655E-4205-9344-0A185D8A1C79}" srcOrd="0" destOrd="0" presId="urn:microsoft.com/office/officeart/2008/layout/LinedList"/>
    <dgm:cxn modelId="{877361D9-F258-4A1A-8476-3E70FCBC19BC}" type="presParOf" srcId="{44241187-7773-4531-ACE0-A1CD774460EB}" destId="{D4CDBEB4-E813-4111-BA02-89B8EBBDC373}" srcOrd="1" destOrd="0" presId="urn:microsoft.com/office/officeart/2008/layout/LinedList"/>
    <dgm:cxn modelId="{367834E5-2FC4-474A-A0CD-A51CC86F907E}" type="presParOf" srcId="{44241187-7773-4531-ACE0-A1CD774460EB}" destId="{951BBE16-B403-4459-AE6B-5ACC40EB3B92}" srcOrd="2" destOrd="0" presId="urn:microsoft.com/office/officeart/2008/layout/LinedList"/>
    <dgm:cxn modelId="{AB49242B-EDC7-4FE4-A5CD-639A164E6506}" type="presParOf" srcId="{951BBE16-B403-4459-AE6B-5ACC40EB3B92}" destId="{A003828E-8C97-4039-BE14-3A1EF4F71726}" srcOrd="0" destOrd="0" presId="urn:microsoft.com/office/officeart/2008/layout/LinedList"/>
    <dgm:cxn modelId="{7110B6E8-DDC7-43F4-8BC7-5E29DBF1F43A}" type="presParOf" srcId="{A003828E-8C97-4039-BE14-3A1EF4F71726}" destId="{74BFB5E6-5754-4CA6-A1B2-AA59DEFAB591}" srcOrd="0" destOrd="0" presId="urn:microsoft.com/office/officeart/2008/layout/LinedList"/>
    <dgm:cxn modelId="{2DDDF68F-7590-4891-BAE3-9D79B509E688}" type="presParOf" srcId="{A003828E-8C97-4039-BE14-3A1EF4F71726}" destId="{020F1585-7392-4860-85CA-9FD7086AA415}" srcOrd="1" destOrd="0" presId="urn:microsoft.com/office/officeart/2008/layout/LinedList"/>
    <dgm:cxn modelId="{843026E1-D856-4C25-BDCE-DD93A4219A52}" type="presParOf" srcId="{A003828E-8C97-4039-BE14-3A1EF4F71726}" destId="{E01AC7E1-21F2-4EA1-9DF1-678671819FE7}" srcOrd="2" destOrd="0" presId="urn:microsoft.com/office/officeart/2008/layout/LinedList"/>
    <dgm:cxn modelId="{8F95B2B0-1764-4584-BB10-643240E049CD}" type="presParOf" srcId="{951BBE16-B403-4459-AE6B-5ACC40EB3B92}" destId="{6F1FACB0-1E61-4D0C-ABCD-7302974FA5A9}" srcOrd="1" destOrd="0" presId="urn:microsoft.com/office/officeart/2008/layout/LinedList"/>
    <dgm:cxn modelId="{5A3E4BAC-4801-4F0B-A129-1D4F94259AF9}" type="presParOf" srcId="{951BBE16-B403-4459-AE6B-5ACC40EB3B92}" destId="{F63399E3-1EF0-4C48-9EF2-8B05090F6EE1}" srcOrd="2" destOrd="0" presId="urn:microsoft.com/office/officeart/2008/layout/LinedList"/>
    <dgm:cxn modelId="{FEAD2717-272C-4AA0-87B4-86305B11CF02}" type="presParOf" srcId="{F63399E3-1EF0-4C48-9EF2-8B05090F6EE1}" destId="{5E3CC43F-1B24-465A-BBD3-2DD17BD4BBC2}" srcOrd="0" destOrd="0" presId="urn:microsoft.com/office/officeart/2008/layout/LinedList"/>
    <dgm:cxn modelId="{32076E40-85BA-4087-AC8D-48BE5F725549}" type="presParOf" srcId="{F63399E3-1EF0-4C48-9EF2-8B05090F6EE1}" destId="{DD419A9A-B0D1-4527-BADD-F61115313D13}" srcOrd="1" destOrd="0" presId="urn:microsoft.com/office/officeart/2008/layout/LinedList"/>
    <dgm:cxn modelId="{F47C7DB3-9A7F-4294-9616-3D532880D4C1}" type="presParOf" srcId="{F63399E3-1EF0-4C48-9EF2-8B05090F6EE1}" destId="{79EA1A08-1293-4531-8B0A-71D529C5F0B2}" srcOrd="2" destOrd="0" presId="urn:microsoft.com/office/officeart/2008/layout/LinedList"/>
    <dgm:cxn modelId="{5A59C1C8-AB66-4C19-B88A-FCB7C0A32621}" type="presParOf" srcId="{2FF0A4AA-FA7E-4D02-BAF5-5DE7852CAC1B}" destId="{16A5F9EF-D4B7-46A3-BC7E-3BB9E617F6B8}" srcOrd="2" destOrd="0" presId="urn:microsoft.com/office/officeart/2008/layout/LinedList"/>
    <dgm:cxn modelId="{AB1D92EC-F44B-439C-9348-CC8F3281F0EA}" type="presParOf" srcId="{2FF0A4AA-FA7E-4D02-BAF5-5DE7852CAC1B}" destId="{458AD1D3-387F-41E2-B343-FDF247C9AA1C}" srcOrd="3" destOrd="0" presId="urn:microsoft.com/office/officeart/2008/layout/LinedList"/>
    <dgm:cxn modelId="{AE1A1DE8-4C1F-4087-892D-6167E2D6E106}" type="presParOf" srcId="{0C9AB024-089F-4ADB-ABAC-3C664916E625}" destId="{90746A3B-5FED-4915-BD5A-2C878830E9C6}" srcOrd="4" destOrd="0" presId="urn:microsoft.com/office/officeart/2008/layout/LinedList"/>
    <dgm:cxn modelId="{69C06C12-AC34-453B-9FF3-BA73D513F95D}" type="presParOf" srcId="{0C9AB024-089F-4ADB-ABAC-3C664916E625}" destId="{BC2AF53F-0DC4-4971-B72F-FD66754C3896}" srcOrd="5" destOrd="0" presId="urn:microsoft.com/office/officeart/2008/layout/LinedList"/>
    <dgm:cxn modelId="{719E3A8E-7C80-4C48-B847-C682D8C7647F}" type="presParOf" srcId="{BC2AF53F-0DC4-4971-B72F-FD66754C3896}" destId="{0F667EAA-5B1D-4CAF-BD3D-509685765E7E}" srcOrd="0" destOrd="0" presId="urn:microsoft.com/office/officeart/2008/layout/LinedList"/>
    <dgm:cxn modelId="{8A5AD6C3-87A5-448A-839A-4A29A2A2124B}" type="presParOf" srcId="{BC2AF53F-0DC4-4971-B72F-FD66754C3896}" destId="{0AE34C34-449D-4C18-BD3A-774B829FDB08}" srcOrd="1" destOrd="0" presId="urn:microsoft.com/office/officeart/2008/layout/LinedList"/>
    <dgm:cxn modelId="{53EAC980-4A79-437E-9211-B3036633A4AB}" type="presParOf" srcId="{0AE34C34-449D-4C18-BD3A-774B829FDB08}" destId="{D8DD2BE6-C077-4894-8FAB-9A3C2C1CE5BD}" srcOrd="0" destOrd="0" presId="urn:microsoft.com/office/officeart/2008/layout/LinedList"/>
    <dgm:cxn modelId="{3817047C-6288-4DBC-BEBA-C552B7180C1D}" type="presParOf" srcId="{0AE34C34-449D-4C18-BD3A-774B829FDB08}" destId="{758848C0-2B0B-45C5-BFF9-267437331067}" srcOrd="1" destOrd="0" presId="urn:microsoft.com/office/officeart/2008/layout/LinedList"/>
    <dgm:cxn modelId="{7C9DCFC7-CF2E-45BA-A549-8E17E7D19420}" type="presParOf" srcId="{758848C0-2B0B-45C5-BFF9-267437331067}" destId="{F9E5BE27-E099-4810-99A9-DAC85BB40DDD}" srcOrd="0" destOrd="0" presId="urn:microsoft.com/office/officeart/2008/layout/LinedList"/>
    <dgm:cxn modelId="{284FEEA2-EAF2-4CB6-8E6A-65BEF6FC2D7B}" type="presParOf" srcId="{758848C0-2B0B-45C5-BFF9-267437331067}" destId="{44C59290-E3CE-4E9A-AD29-B95BCDD0ED69}" srcOrd="1" destOrd="0" presId="urn:microsoft.com/office/officeart/2008/layout/LinedList"/>
    <dgm:cxn modelId="{EA3B9BD5-14FC-403A-A469-D348378E9577}" type="presParOf" srcId="{758848C0-2B0B-45C5-BFF9-267437331067}" destId="{2E72BB21-C4D6-4367-9A77-789C03694B5A}" srcOrd="2" destOrd="0" presId="urn:microsoft.com/office/officeart/2008/layout/LinedList"/>
    <dgm:cxn modelId="{E4985473-C1F3-49FF-B9CA-34195CBCB537}" type="presParOf" srcId="{2E72BB21-C4D6-4367-9A77-789C03694B5A}" destId="{6C8D3C23-6E31-405F-AAE1-242680F74B6E}" srcOrd="0" destOrd="0" presId="urn:microsoft.com/office/officeart/2008/layout/LinedList"/>
    <dgm:cxn modelId="{F682EE8C-62DD-4000-A621-CBC3D34089D4}" type="presParOf" srcId="{6C8D3C23-6E31-405F-AAE1-242680F74B6E}" destId="{B06DAD32-4E27-4F5B-8DA2-05BE5329747E}" srcOrd="0" destOrd="0" presId="urn:microsoft.com/office/officeart/2008/layout/LinedList"/>
    <dgm:cxn modelId="{2DE11CEC-1F20-4EDD-8663-81888D8C63E8}" type="presParOf" srcId="{6C8D3C23-6E31-405F-AAE1-242680F74B6E}" destId="{C4D86838-E641-4EB5-9DBD-9B8FE365D93B}" srcOrd="1" destOrd="0" presId="urn:microsoft.com/office/officeart/2008/layout/LinedList"/>
    <dgm:cxn modelId="{32FD51B0-C9B3-4E21-8E67-B9CAF637E645}" type="presParOf" srcId="{6C8D3C23-6E31-405F-AAE1-242680F74B6E}" destId="{6F244850-5732-4281-99E1-FABE56CAC356}" srcOrd="2" destOrd="0" presId="urn:microsoft.com/office/officeart/2008/layout/LinedList"/>
    <dgm:cxn modelId="{91222E94-7775-49B5-B25D-30979E967AE7}" type="presParOf" srcId="{2E72BB21-C4D6-4367-9A77-789C03694B5A}" destId="{4539E86E-1B42-44DF-9425-85490A4895A2}" srcOrd="1" destOrd="0" presId="urn:microsoft.com/office/officeart/2008/layout/LinedList"/>
    <dgm:cxn modelId="{3B49486B-A42C-4818-BA12-7157F137A94C}" type="presParOf" srcId="{2E72BB21-C4D6-4367-9A77-789C03694B5A}" destId="{DFCFC694-2FCB-4941-811E-1FBF4A36AB5B}" srcOrd="2" destOrd="0" presId="urn:microsoft.com/office/officeart/2008/layout/LinedList"/>
    <dgm:cxn modelId="{CD2A33C1-237C-4495-8C4C-DA3201A4857F}" type="presParOf" srcId="{DFCFC694-2FCB-4941-811E-1FBF4A36AB5B}" destId="{AE6924D9-414E-4761-B103-60E31C2C2172}" srcOrd="0" destOrd="0" presId="urn:microsoft.com/office/officeart/2008/layout/LinedList"/>
    <dgm:cxn modelId="{45A39F24-167D-4730-B3DE-FA4A586D8E67}" type="presParOf" srcId="{DFCFC694-2FCB-4941-811E-1FBF4A36AB5B}" destId="{9CD31669-2AB1-40F7-AEB4-E0BCCF172A31}" srcOrd="1" destOrd="0" presId="urn:microsoft.com/office/officeart/2008/layout/LinedList"/>
    <dgm:cxn modelId="{7D68B266-8FAB-4317-BA5C-85EB0340511A}" type="presParOf" srcId="{DFCFC694-2FCB-4941-811E-1FBF4A36AB5B}" destId="{E2147CB8-A2DC-4160-9AC7-05B020D626BD}" srcOrd="2" destOrd="0" presId="urn:microsoft.com/office/officeart/2008/layout/LinedList"/>
    <dgm:cxn modelId="{E9AB5E7D-5EAF-4CA4-AC5E-FD36E5DD0E63}" type="presParOf" srcId="{0AE34C34-449D-4C18-BD3A-774B829FDB08}" destId="{E2C7D66C-1AB5-4F75-809E-12EEC2897D63}" srcOrd="2" destOrd="0" presId="urn:microsoft.com/office/officeart/2008/layout/LinedList"/>
    <dgm:cxn modelId="{A4041C01-8CF3-462F-A47E-CA66099EEB6C}" type="presParOf" srcId="{0AE34C34-449D-4C18-BD3A-774B829FDB08}" destId="{D17B3B7F-C561-4141-8F97-6D885A434B84}" srcOrd="3" destOrd="0" presId="urn:microsoft.com/office/officeart/2008/layout/LinedList"/>
    <dgm:cxn modelId="{78A31ACF-E764-465D-9356-AA648934D5C5}" type="presParOf" srcId="{0C9AB024-089F-4ADB-ABAC-3C664916E625}" destId="{BE7B0BBE-7AFD-4CB2-920B-FA0B06FA7194}" srcOrd="6" destOrd="0" presId="urn:microsoft.com/office/officeart/2008/layout/LinedList"/>
    <dgm:cxn modelId="{B0630170-C81D-4EF4-AD92-A0D78C6E0058}" type="presParOf" srcId="{0C9AB024-089F-4ADB-ABAC-3C664916E625}" destId="{9476FD1C-87C9-430C-B554-415B9B6D586F}" srcOrd="7" destOrd="0" presId="urn:microsoft.com/office/officeart/2008/layout/LinedList"/>
    <dgm:cxn modelId="{67BCBA7B-C8C9-4031-931F-32DA5398219E}" type="presParOf" srcId="{9476FD1C-87C9-430C-B554-415B9B6D586F}" destId="{279839FC-4159-4916-8C26-83F4690FDFAD}" srcOrd="0" destOrd="0" presId="urn:microsoft.com/office/officeart/2008/layout/LinedList"/>
    <dgm:cxn modelId="{078678E2-5C58-41D8-B28C-05D86F5DC21D}" type="presParOf" srcId="{9476FD1C-87C9-430C-B554-415B9B6D586F}" destId="{A2CB882B-A87D-454F-95CA-F55D3FD8E06D}" srcOrd="1" destOrd="0" presId="urn:microsoft.com/office/officeart/2008/layout/LinedList"/>
    <dgm:cxn modelId="{19FD1511-9775-45A4-8CAD-0EF066D05A9E}" type="presParOf" srcId="{A2CB882B-A87D-454F-95CA-F55D3FD8E06D}" destId="{4B424281-146D-4EDA-B390-BD93388DAD74}" srcOrd="0" destOrd="0" presId="urn:microsoft.com/office/officeart/2008/layout/LinedList"/>
    <dgm:cxn modelId="{55EDACA7-176D-4996-A0A2-48B075592AE0}" type="presParOf" srcId="{A2CB882B-A87D-454F-95CA-F55D3FD8E06D}" destId="{DBE30B46-F039-46C8-AEA0-A43A48498418}" srcOrd="1" destOrd="0" presId="urn:microsoft.com/office/officeart/2008/layout/LinedList"/>
    <dgm:cxn modelId="{2F9D2FC4-4836-4E8E-9062-E9076FDDC082}" type="presParOf" srcId="{DBE30B46-F039-46C8-AEA0-A43A48498418}" destId="{5DACF169-062B-4BA8-BEF7-7F12EFF86671}" srcOrd="0" destOrd="0" presId="urn:microsoft.com/office/officeart/2008/layout/LinedList"/>
    <dgm:cxn modelId="{2AD34C5D-D26E-4366-AD14-616AB81A966D}" type="presParOf" srcId="{DBE30B46-F039-46C8-AEA0-A43A48498418}" destId="{D25897B7-F798-4213-8664-4BA11247C371}" srcOrd="1" destOrd="0" presId="urn:microsoft.com/office/officeart/2008/layout/LinedList"/>
    <dgm:cxn modelId="{815B9C7B-0B92-4B2F-AB06-F7AF91B140B5}" type="presParOf" srcId="{DBE30B46-F039-46C8-AEA0-A43A48498418}" destId="{58736798-CDF2-45A8-ACCF-1D1A5E3E87F4}" srcOrd="2" destOrd="0" presId="urn:microsoft.com/office/officeart/2008/layout/LinedList"/>
    <dgm:cxn modelId="{417067EB-A56D-4095-B410-EC3DCB9A1A33}" type="presParOf" srcId="{58736798-CDF2-45A8-ACCF-1D1A5E3E87F4}" destId="{B306E34B-8FCE-43F6-AF4E-73E7ED610B66}" srcOrd="0" destOrd="0" presId="urn:microsoft.com/office/officeart/2008/layout/LinedList"/>
    <dgm:cxn modelId="{8A0329F1-7A86-4209-8ADE-B6490E2543E6}" type="presParOf" srcId="{B306E34B-8FCE-43F6-AF4E-73E7ED610B66}" destId="{3F8C558E-0B52-4D21-BBF2-55278D9187BC}" srcOrd="0" destOrd="0" presId="urn:microsoft.com/office/officeart/2008/layout/LinedList"/>
    <dgm:cxn modelId="{5CE991C7-C6DD-43AD-ABB6-8BFA29420247}" type="presParOf" srcId="{B306E34B-8FCE-43F6-AF4E-73E7ED610B66}" destId="{366EC090-305F-43BA-AFE0-D91DFD8B7018}" srcOrd="1" destOrd="0" presId="urn:microsoft.com/office/officeart/2008/layout/LinedList"/>
    <dgm:cxn modelId="{14B4E266-FDF4-4D9F-BB9F-BF6ABFFD614B}" type="presParOf" srcId="{B306E34B-8FCE-43F6-AF4E-73E7ED610B66}" destId="{1C31776A-9B4B-4ABD-91CD-B813D3ED7D9B}" srcOrd="2" destOrd="0" presId="urn:microsoft.com/office/officeart/2008/layout/LinedList"/>
    <dgm:cxn modelId="{95281CCC-92C7-4451-BDB1-A43182B2E315}" type="presParOf" srcId="{58736798-CDF2-45A8-ACCF-1D1A5E3E87F4}" destId="{E68003BD-CDC6-4150-AE3D-2EDC77F7296A}" srcOrd="1" destOrd="0" presId="urn:microsoft.com/office/officeart/2008/layout/LinedList"/>
    <dgm:cxn modelId="{BA3EC655-F728-48A0-8CA7-EF2FF5998467}" type="presParOf" srcId="{58736798-CDF2-45A8-ACCF-1D1A5E3E87F4}" destId="{F04ACFF4-85AF-44B4-8C73-6A9E040B95BC}" srcOrd="2" destOrd="0" presId="urn:microsoft.com/office/officeart/2008/layout/LinedList"/>
    <dgm:cxn modelId="{5B42951C-4045-41C1-8D3A-C5C75DF9BC3C}" type="presParOf" srcId="{F04ACFF4-85AF-44B4-8C73-6A9E040B95BC}" destId="{287899E9-8483-499B-B59D-BB593E48C9B7}" srcOrd="0" destOrd="0" presId="urn:microsoft.com/office/officeart/2008/layout/LinedList"/>
    <dgm:cxn modelId="{1A77AD02-9118-421A-B48F-91EA97256295}" type="presParOf" srcId="{F04ACFF4-85AF-44B4-8C73-6A9E040B95BC}" destId="{EFC183E9-1058-48D5-B3C8-AE3C0126E77D}" srcOrd="1" destOrd="0" presId="urn:microsoft.com/office/officeart/2008/layout/LinedList"/>
    <dgm:cxn modelId="{DA1192C5-965A-4C7A-AD94-AFB347C6B198}" type="presParOf" srcId="{F04ACFF4-85AF-44B4-8C73-6A9E040B95BC}" destId="{241619E3-808F-439E-A874-DE55DE47FE77}" srcOrd="2" destOrd="0" presId="urn:microsoft.com/office/officeart/2008/layout/LinedList"/>
    <dgm:cxn modelId="{19042A1B-BCDB-4FC5-AAE0-418E91766CE1}" type="presParOf" srcId="{A2CB882B-A87D-454F-95CA-F55D3FD8E06D}" destId="{B47DA59F-4AE1-4CF4-8CA8-1473BF7DD61B}" srcOrd="2" destOrd="0" presId="urn:microsoft.com/office/officeart/2008/layout/LinedList"/>
    <dgm:cxn modelId="{82963EB4-6858-4A80-9040-CB3E12599AE0}" type="presParOf" srcId="{A2CB882B-A87D-454F-95CA-F55D3FD8E06D}" destId="{54B4636F-A6B7-4841-8AF8-0F5C6CF2EF11}" srcOrd="3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FD83CE6-0EE8-4EBD-97C6-193CC552A52B}">
      <dsp:nvSpPr>
        <dsp:cNvPr id="0" name=""/>
        <dsp:cNvSpPr/>
      </dsp:nvSpPr>
      <dsp:spPr>
        <a:xfrm rot="5400000">
          <a:off x="6315056" y="-2289088"/>
          <a:ext cx="1837409" cy="6808245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Grouped by county to calculate :</a:t>
          </a:r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Average length of stay (</a:t>
          </a:r>
          <a:r>
            <a:rPr lang="en-US" sz="1800" kern="1200" dirty="0" err="1"/>
            <a:t>Avg_LOS</a:t>
          </a:r>
          <a:r>
            <a:rPr lang="en-US" sz="1800" kern="1200" dirty="0"/>
            <a:t>)</a:t>
          </a:r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Total hospitalization</a:t>
          </a:r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Average Charges and Cost.</a:t>
          </a:r>
        </a:p>
      </dsp:txBody>
      <dsp:txXfrm rot="-5400000">
        <a:off x="3829639" y="286024"/>
        <a:ext cx="6718550" cy="1658019"/>
      </dsp:txXfrm>
    </dsp:sp>
    <dsp:sp modelId="{3CCA53A1-F635-4106-922D-1FFC2576A45A}">
      <dsp:nvSpPr>
        <dsp:cNvPr id="0" name=""/>
        <dsp:cNvSpPr/>
      </dsp:nvSpPr>
      <dsp:spPr>
        <a:xfrm>
          <a:off x="13616" y="57"/>
          <a:ext cx="3829638" cy="229676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60960" rIns="121920" bIns="6096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SPARCS AGGREGATION </a:t>
          </a:r>
        </a:p>
      </dsp:txBody>
      <dsp:txXfrm>
        <a:off x="125735" y="112176"/>
        <a:ext cx="3605400" cy="2072523"/>
      </dsp:txXfrm>
    </dsp:sp>
    <dsp:sp modelId="{6D91515D-7F9B-4AC3-B158-2B6C1C88F54D}">
      <dsp:nvSpPr>
        <dsp:cNvPr id="0" name=""/>
        <dsp:cNvSpPr/>
      </dsp:nvSpPr>
      <dsp:spPr>
        <a:xfrm rot="5400000">
          <a:off x="6315056" y="155915"/>
          <a:ext cx="1837409" cy="6808245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Extracted median income, education, and insurance coverage from ACS (2021)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Pulled COVID testing, fatalities and hospitalization data from NY Open Data. 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Calculated COVID Positivity Rate:</a:t>
          </a:r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(New Positives / Total Tests) * 100</a:t>
          </a:r>
        </a:p>
      </dsp:txBody>
      <dsp:txXfrm rot="-5400000">
        <a:off x="3829639" y="2731028"/>
        <a:ext cx="6718550" cy="1658019"/>
      </dsp:txXfrm>
    </dsp:sp>
    <dsp:sp modelId="{6C200F4F-0268-4EC3-8DA9-29667FBDE371}">
      <dsp:nvSpPr>
        <dsp:cNvPr id="0" name=""/>
        <dsp:cNvSpPr/>
      </dsp:nvSpPr>
      <dsp:spPr>
        <a:xfrm>
          <a:off x="0" y="2411657"/>
          <a:ext cx="3829638" cy="229676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60960" rIns="121920" bIns="6096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ACS, SDOH &amp; COVID Testing Data</a:t>
          </a:r>
        </a:p>
      </dsp:txBody>
      <dsp:txXfrm>
        <a:off x="112119" y="2523776"/>
        <a:ext cx="3605400" cy="207252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010268-8547-40B0-B9D7-96FC3D94B7C5}">
      <dsp:nvSpPr>
        <dsp:cNvPr id="0" name=""/>
        <dsp:cNvSpPr/>
      </dsp:nvSpPr>
      <dsp:spPr>
        <a:xfrm rot="5400000">
          <a:off x="6221251" y="-2203238"/>
          <a:ext cx="1858712" cy="67299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baseline="0" dirty="0"/>
            <a:t>SVI &amp; Public Health Burden Indicators:</a:t>
          </a:r>
          <a:endParaRPr lang="en-US" sz="2200" kern="1200" dirty="0"/>
        </a:p>
        <a:p>
          <a:pPr marL="457200" lvl="2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baseline="0" dirty="0"/>
            <a:t>Economic hardship, housing instability, minority status</a:t>
          </a:r>
          <a:endParaRPr lang="en-US" sz="2200" kern="1200" dirty="0"/>
        </a:p>
        <a:p>
          <a:pPr marL="457200" lvl="2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baseline="0" dirty="0"/>
            <a:t>Added hospitalization load: deaths, ICU capacity, staffed beds</a:t>
          </a:r>
          <a:endParaRPr lang="en-US" sz="2200" kern="1200" dirty="0"/>
        </a:p>
      </dsp:txBody>
      <dsp:txXfrm rot="-5400000">
        <a:off x="3785616" y="323132"/>
        <a:ext cx="6639249" cy="1677242"/>
      </dsp:txXfrm>
    </dsp:sp>
    <dsp:sp modelId="{92753BE3-43B0-4486-A035-AC089964F097}">
      <dsp:nvSpPr>
        <dsp:cNvPr id="0" name=""/>
        <dsp:cNvSpPr/>
      </dsp:nvSpPr>
      <dsp:spPr>
        <a:xfrm>
          <a:off x="0" y="58"/>
          <a:ext cx="3785616" cy="232339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60960" rIns="121920" bIns="6096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0" kern="1200" baseline="0" dirty="0"/>
            <a:t>SVI &amp; Public Health Burden Indicators</a:t>
          </a:r>
          <a:endParaRPr lang="en-US" sz="3200" b="0" kern="1200" dirty="0"/>
        </a:p>
      </dsp:txBody>
      <dsp:txXfrm>
        <a:off x="113419" y="113477"/>
        <a:ext cx="3558778" cy="2096553"/>
      </dsp:txXfrm>
    </dsp:sp>
    <dsp:sp modelId="{67962A84-8306-4298-B817-C76672A1DEAA}">
      <dsp:nvSpPr>
        <dsp:cNvPr id="0" name=""/>
        <dsp:cNvSpPr/>
      </dsp:nvSpPr>
      <dsp:spPr>
        <a:xfrm rot="5400000">
          <a:off x="6221251" y="236322"/>
          <a:ext cx="1858712" cy="67299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baseline="0" dirty="0"/>
            <a:t>Unified all the datasets at the county level.</a:t>
          </a:r>
          <a:endParaRPr lang="en-US" sz="22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baseline="0" dirty="0"/>
            <a:t>Final Output :</a:t>
          </a:r>
          <a:endParaRPr lang="en-US" sz="2200" kern="1200" dirty="0"/>
        </a:p>
        <a:p>
          <a:pPr marL="457200" lvl="2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baseline="0" dirty="0"/>
            <a:t>final_merged_county_level_covid_sdoh_svi.csv</a:t>
          </a:r>
          <a:endParaRPr lang="en-US" sz="2200" kern="1200" dirty="0"/>
        </a:p>
        <a:p>
          <a:pPr marL="457200" lvl="2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baseline="0" dirty="0"/>
            <a:t>enriched_county_level_dataset.csv</a:t>
          </a:r>
          <a:endParaRPr lang="en-US" sz="2200" kern="1200" dirty="0"/>
        </a:p>
      </dsp:txBody>
      <dsp:txXfrm rot="-5400000">
        <a:off x="3785616" y="2762693"/>
        <a:ext cx="6639249" cy="1677242"/>
      </dsp:txXfrm>
    </dsp:sp>
    <dsp:sp modelId="{6C8CD906-5A01-4063-ABE5-5DA844FAD63E}">
      <dsp:nvSpPr>
        <dsp:cNvPr id="0" name=""/>
        <dsp:cNvSpPr/>
      </dsp:nvSpPr>
      <dsp:spPr>
        <a:xfrm>
          <a:off x="0" y="2439676"/>
          <a:ext cx="3785616" cy="232339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60960" rIns="121920" bIns="6096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0" kern="1200" baseline="0" dirty="0"/>
            <a:t>DATASET MERGING </a:t>
          </a:r>
          <a:endParaRPr lang="en-US" sz="3200" b="0" kern="1200" dirty="0"/>
        </a:p>
      </dsp:txBody>
      <dsp:txXfrm>
        <a:off x="113419" y="2553095"/>
        <a:ext cx="3558778" cy="209655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5D0B1C1-6F40-4211-A59E-BD7409BC52EE}">
      <dsp:nvSpPr>
        <dsp:cNvPr id="0" name=""/>
        <dsp:cNvSpPr/>
      </dsp:nvSpPr>
      <dsp:spPr>
        <a:xfrm>
          <a:off x="0" y="0"/>
          <a:ext cx="7865398" cy="76859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/>
            <a:t>Hosp_per_100k</a:t>
          </a:r>
          <a:r>
            <a:rPr lang="en-US" sz="2100" kern="1200" dirty="0"/>
            <a:t>: Hospitalizations scaled to population size.</a:t>
          </a:r>
        </a:p>
      </dsp:txBody>
      <dsp:txXfrm>
        <a:off x="22511" y="22511"/>
        <a:ext cx="6946098" cy="723573"/>
      </dsp:txXfrm>
    </dsp:sp>
    <dsp:sp modelId="{69590D85-7F41-4874-8132-279D1DA3F101}">
      <dsp:nvSpPr>
        <dsp:cNvPr id="0" name=""/>
        <dsp:cNvSpPr/>
      </dsp:nvSpPr>
      <dsp:spPr>
        <a:xfrm>
          <a:off x="587351" y="875344"/>
          <a:ext cx="7865398" cy="76859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/>
            <a:t>Deaths_per_100k</a:t>
          </a:r>
          <a:r>
            <a:rPr lang="en-US" sz="2100" kern="1200" dirty="0"/>
            <a:t>: COVID deaths per 100,000 residents.</a:t>
          </a:r>
        </a:p>
      </dsp:txBody>
      <dsp:txXfrm>
        <a:off x="609862" y="897855"/>
        <a:ext cx="6733438" cy="723573"/>
      </dsp:txXfrm>
    </dsp:sp>
    <dsp:sp modelId="{53081B1A-F80F-46FD-A60F-32944DE50712}">
      <dsp:nvSpPr>
        <dsp:cNvPr id="0" name=""/>
        <dsp:cNvSpPr/>
      </dsp:nvSpPr>
      <dsp:spPr>
        <a:xfrm>
          <a:off x="1174702" y="1750689"/>
          <a:ext cx="7865398" cy="76859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/>
            <a:t>Charges_to_Costs_Ratio</a:t>
          </a:r>
          <a:r>
            <a:rPr lang="en-US" sz="2100" kern="1200"/>
            <a:t>: A proxy for pricing volatility.</a:t>
          </a:r>
        </a:p>
      </dsp:txBody>
      <dsp:txXfrm>
        <a:off x="1197213" y="1773200"/>
        <a:ext cx="6733438" cy="723573"/>
      </dsp:txXfrm>
    </dsp:sp>
    <dsp:sp modelId="{B8502224-85F1-4FBB-8873-BF283779FBFA}">
      <dsp:nvSpPr>
        <dsp:cNvPr id="0" name=""/>
        <dsp:cNvSpPr/>
      </dsp:nvSpPr>
      <dsp:spPr>
        <a:xfrm>
          <a:off x="1762053" y="2626034"/>
          <a:ext cx="7865398" cy="76859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/>
            <a:t>Uninsured_Rate</a:t>
          </a:r>
          <a:r>
            <a:rPr lang="en-US" sz="2100" kern="1200"/>
            <a:t>: Derived from total insurance coverage.</a:t>
          </a:r>
        </a:p>
      </dsp:txBody>
      <dsp:txXfrm>
        <a:off x="1784564" y="2648545"/>
        <a:ext cx="6733438" cy="723573"/>
      </dsp:txXfrm>
    </dsp:sp>
    <dsp:sp modelId="{A14E1F5C-14B8-4A49-A3D0-A64532BF20E7}">
      <dsp:nvSpPr>
        <dsp:cNvPr id="0" name=""/>
        <dsp:cNvSpPr/>
      </dsp:nvSpPr>
      <dsp:spPr>
        <a:xfrm>
          <a:off x="2349404" y="3501379"/>
          <a:ext cx="7865398" cy="76859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 err="1"/>
            <a:t>High_Risk</a:t>
          </a:r>
          <a:r>
            <a:rPr lang="en-US" sz="2100" kern="1200" dirty="0"/>
            <a:t>: Binary label where 1 = counties with positivity rates greater than the median.</a:t>
          </a:r>
        </a:p>
      </dsp:txBody>
      <dsp:txXfrm>
        <a:off x="2371915" y="3523890"/>
        <a:ext cx="6733438" cy="723573"/>
      </dsp:txXfrm>
    </dsp:sp>
    <dsp:sp modelId="{A724139D-CC38-42B1-8A86-F902880F99C7}">
      <dsp:nvSpPr>
        <dsp:cNvPr id="0" name=""/>
        <dsp:cNvSpPr/>
      </dsp:nvSpPr>
      <dsp:spPr>
        <a:xfrm>
          <a:off x="7365811" y="561501"/>
          <a:ext cx="499587" cy="499587"/>
        </a:xfrm>
        <a:prstGeom prst="downArrow">
          <a:avLst>
            <a:gd name="adj1" fmla="val 55000"/>
            <a:gd name="adj2" fmla="val 45000"/>
          </a:avLst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7478218" y="561501"/>
        <a:ext cx="274773" cy="375939"/>
      </dsp:txXfrm>
    </dsp:sp>
    <dsp:sp modelId="{F7CE087B-B3F5-477A-A245-840929B6583D}">
      <dsp:nvSpPr>
        <dsp:cNvPr id="0" name=""/>
        <dsp:cNvSpPr/>
      </dsp:nvSpPr>
      <dsp:spPr>
        <a:xfrm>
          <a:off x="7953162" y="1436846"/>
          <a:ext cx="499587" cy="499587"/>
        </a:xfrm>
        <a:prstGeom prst="downArrow">
          <a:avLst>
            <a:gd name="adj1" fmla="val 55000"/>
            <a:gd name="adj2" fmla="val 45000"/>
          </a:avLst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8065569" y="1436846"/>
        <a:ext cx="274773" cy="375939"/>
      </dsp:txXfrm>
    </dsp:sp>
    <dsp:sp modelId="{6180DCAB-1404-4B7D-A6C3-0CE02994547B}">
      <dsp:nvSpPr>
        <dsp:cNvPr id="0" name=""/>
        <dsp:cNvSpPr/>
      </dsp:nvSpPr>
      <dsp:spPr>
        <a:xfrm>
          <a:off x="8540513" y="2299381"/>
          <a:ext cx="499587" cy="499587"/>
        </a:xfrm>
        <a:prstGeom prst="downArrow">
          <a:avLst>
            <a:gd name="adj1" fmla="val 55000"/>
            <a:gd name="adj2" fmla="val 45000"/>
          </a:avLst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8652920" y="2299381"/>
        <a:ext cx="274773" cy="375939"/>
      </dsp:txXfrm>
    </dsp:sp>
    <dsp:sp modelId="{71A3EA32-573B-4511-88A8-BEDC018A0A06}">
      <dsp:nvSpPr>
        <dsp:cNvPr id="0" name=""/>
        <dsp:cNvSpPr/>
      </dsp:nvSpPr>
      <dsp:spPr>
        <a:xfrm>
          <a:off x="9127864" y="3183266"/>
          <a:ext cx="499587" cy="499587"/>
        </a:xfrm>
        <a:prstGeom prst="downArrow">
          <a:avLst>
            <a:gd name="adj1" fmla="val 55000"/>
            <a:gd name="adj2" fmla="val 45000"/>
          </a:avLst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9240271" y="3183266"/>
        <a:ext cx="274773" cy="37593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852FB1-8600-43BA-A447-B37CAB9CC6DF}">
      <dsp:nvSpPr>
        <dsp:cNvPr id="0" name=""/>
        <dsp:cNvSpPr/>
      </dsp:nvSpPr>
      <dsp:spPr>
        <a:xfrm>
          <a:off x="0" y="35947"/>
          <a:ext cx="9941427" cy="7020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Target Variable: High_risk (Binary classification)</a:t>
          </a:r>
        </a:p>
      </dsp:txBody>
      <dsp:txXfrm>
        <a:off x="34269" y="70216"/>
        <a:ext cx="9872889" cy="633462"/>
      </dsp:txXfrm>
    </dsp:sp>
    <dsp:sp modelId="{7495ACEA-9041-4519-9234-6F65DCF84AAC}">
      <dsp:nvSpPr>
        <dsp:cNvPr id="0" name=""/>
        <dsp:cNvSpPr/>
      </dsp:nvSpPr>
      <dsp:spPr>
        <a:xfrm>
          <a:off x="0" y="838269"/>
          <a:ext cx="9941427" cy="7020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Feature Chosen :</a:t>
          </a:r>
        </a:p>
      </dsp:txBody>
      <dsp:txXfrm>
        <a:off x="34269" y="872538"/>
        <a:ext cx="9872889" cy="633462"/>
      </dsp:txXfrm>
    </dsp:sp>
    <dsp:sp modelId="{FF2F1B42-076F-4C08-865E-A43E916A6CE4}">
      <dsp:nvSpPr>
        <dsp:cNvPr id="0" name=""/>
        <dsp:cNvSpPr/>
      </dsp:nvSpPr>
      <dsp:spPr>
        <a:xfrm>
          <a:off x="0" y="1540269"/>
          <a:ext cx="9941427" cy="10557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5640" tIns="38100" rIns="213360" bIns="3810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300" kern="1200"/>
            <a:t>Avg_LOS, Avg_ Charges, Avg_Cost, Hosp_per_100k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300" kern="1200" dirty="0" err="1"/>
            <a:t>Uninsured_rate</a:t>
          </a:r>
          <a:r>
            <a:rPr lang="en-US" sz="2300" kern="1200" dirty="0"/>
            <a:t>, </a:t>
          </a:r>
          <a:r>
            <a:rPr lang="en-US" sz="2300" kern="1200" dirty="0" err="1"/>
            <a:t>Median_income</a:t>
          </a:r>
          <a:r>
            <a:rPr lang="en-US" sz="2300" kern="1200" dirty="0"/>
            <a:t>, </a:t>
          </a:r>
          <a:r>
            <a:rPr lang="en-US" sz="2300" kern="1200" dirty="0" err="1"/>
            <a:t>SVI_Composite,SVI_Econ,_SVI</a:t>
          </a:r>
          <a:r>
            <a:rPr lang="en-US" sz="2300" kern="1200" dirty="0"/>
            <a:t>-Minority</a:t>
          </a:r>
        </a:p>
      </dsp:txBody>
      <dsp:txXfrm>
        <a:off x="0" y="1540269"/>
        <a:ext cx="9941427" cy="1055700"/>
      </dsp:txXfrm>
    </dsp:sp>
    <dsp:sp modelId="{7CB35B0C-BB2B-4599-A775-CD217EF46834}">
      <dsp:nvSpPr>
        <dsp:cNvPr id="0" name=""/>
        <dsp:cNvSpPr/>
      </dsp:nvSpPr>
      <dsp:spPr>
        <a:xfrm>
          <a:off x="0" y="2595969"/>
          <a:ext cx="9941427" cy="7020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TRAINED Models :</a:t>
          </a:r>
        </a:p>
      </dsp:txBody>
      <dsp:txXfrm>
        <a:off x="34269" y="2630238"/>
        <a:ext cx="9872889" cy="633462"/>
      </dsp:txXfrm>
    </dsp:sp>
    <dsp:sp modelId="{2E9D974C-3562-46EF-8FB9-3184FB6358C4}">
      <dsp:nvSpPr>
        <dsp:cNvPr id="0" name=""/>
        <dsp:cNvSpPr/>
      </dsp:nvSpPr>
      <dsp:spPr>
        <a:xfrm>
          <a:off x="0" y="3297969"/>
          <a:ext cx="9941427" cy="11178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5640" tIns="38100" rIns="213360" bIns="3810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300" kern="1200"/>
            <a:t>Logistic Regression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300" kern="1200"/>
            <a:t>K-Nearest Neighbours (K=5)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300" kern="1200"/>
            <a:t>XGBoost Classifier</a:t>
          </a:r>
        </a:p>
      </dsp:txBody>
      <dsp:txXfrm>
        <a:off x="0" y="3297969"/>
        <a:ext cx="9941427" cy="111780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EA56C8-4FC0-464C-933E-094513224AB4}">
      <dsp:nvSpPr>
        <dsp:cNvPr id="0" name=""/>
        <dsp:cNvSpPr/>
      </dsp:nvSpPr>
      <dsp:spPr>
        <a:xfrm>
          <a:off x="-221217" y="155474"/>
          <a:ext cx="10069551" cy="1623245"/>
        </a:xfrm>
        <a:prstGeom prst="roundRect">
          <a:avLst>
            <a:gd name="adj" fmla="val 10000"/>
          </a:avLst>
        </a:prstGeom>
        <a:solidFill>
          <a:schemeClr val="tx2">
            <a:lumMod val="20000"/>
            <a:lumOff val="8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13D59EB-1DA2-4357-A192-8D84B21B3C11}">
      <dsp:nvSpPr>
        <dsp:cNvPr id="0" name=""/>
        <dsp:cNvSpPr/>
      </dsp:nvSpPr>
      <dsp:spPr>
        <a:xfrm>
          <a:off x="212276" y="573011"/>
          <a:ext cx="788170" cy="78817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CA9789-5FC6-4B12-9805-0A8E71F7699D}">
      <dsp:nvSpPr>
        <dsp:cNvPr id="0" name=""/>
        <dsp:cNvSpPr/>
      </dsp:nvSpPr>
      <dsp:spPr>
        <a:xfrm>
          <a:off x="1214579" y="298470"/>
          <a:ext cx="4398610" cy="14330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1663" tIns="151663" rIns="151663" bIns="151663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 dirty="0"/>
            <a:t>Positivity Rate Map</a:t>
          </a:r>
        </a:p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 dirty="0"/>
            <a:t>by County:</a:t>
          </a:r>
          <a:endParaRPr lang="en-US" sz="2500" kern="1200" dirty="0"/>
        </a:p>
      </dsp:txBody>
      <dsp:txXfrm>
        <a:off x="1214579" y="298470"/>
        <a:ext cx="4398610" cy="1433037"/>
      </dsp:txXfrm>
    </dsp:sp>
    <dsp:sp modelId="{02AEF258-39C4-41E2-949D-0C16D8CDD0F1}">
      <dsp:nvSpPr>
        <dsp:cNvPr id="0" name=""/>
        <dsp:cNvSpPr/>
      </dsp:nvSpPr>
      <dsp:spPr>
        <a:xfrm>
          <a:off x="4724221" y="226632"/>
          <a:ext cx="4904876" cy="14330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1663" tIns="151663" rIns="151663" bIns="151663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Darker red = higher COVID transmission</a:t>
          </a:r>
        </a:p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Tooltip displays: SVI score, hospitalization, total deaths</a:t>
          </a:r>
        </a:p>
      </dsp:txBody>
      <dsp:txXfrm>
        <a:off x="4724221" y="226632"/>
        <a:ext cx="4904876" cy="1433037"/>
      </dsp:txXfrm>
    </dsp:sp>
    <dsp:sp modelId="{10669B77-874F-4158-9118-271F93580641}">
      <dsp:nvSpPr>
        <dsp:cNvPr id="0" name=""/>
        <dsp:cNvSpPr/>
      </dsp:nvSpPr>
      <dsp:spPr>
        <a:xfrm>
          <a:off x="-221217" y="2136979"/>
          <a:ext cx="10069551" cy="2503044"/>
        </a:xfrm>
        <a:prstGeom prst="roundRect">
          <a:avLst>
            <a:gd name="adj" fmla="val 10000"/>
          </a:avLst>
        </a:prstGeom>
        <a:solidFill>
          <a:schemeClr val="tx2">
            <a:lumMod val="20000"/>
            <a:lumOff val="80000"/>
          </a:schemeClr>
        </a:solidFill>
        <a:ln>
          <a:solidFill>
            <a:schemeClr val="tx2">
              <a:lumMod val="20000"/>
              <a:lumOff val="80000"/>
            </a:schemeClr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EC5EAF7-E41B-40CD-A5DE-A039BC8978FF}">
      <dsp:nvSpPr>
        <dsp:cNvPr id="0" name=""/>
        <dsp:cNvSpPr/>
      </dsp:nvSpPr>
      <dsp:spPr>
        <a:xfrm>
          <a:off x="212276" y="2994415"/>
          <a:ext cx="788170" cy="78817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5E2077B-D31F-4000-B628-0351D729A51A}">
      <dsp:nvSpPr>
        <dsp:cNvPr id="0" name=""/>
        <dsp:cNvSpPr/>
      </dsp:nvSpPr>
      <dsp:spPr>
        <a:xfrm>
          <a:off x="1073815" y="2528277"/>
          <a:ext cx="4136639" cy="14330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1663" tIns="151663" rIns="151663" bIns="151663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 dirty="0"/>
            <a:t>County Risk Table:</a:t>
          </a:r>
          <a:endParaRPr lang="en-US" sz="2500" kern="1200" dirty="0"/>
        </a:p>
      </dsp:txBody>
      <dsp:txXfrm>
        <a:off x="1073815" y="2528277"/>
        <a:ext cx="4136639" cy="1433037"/>
      </dsp:txXfrm>
    </dsp:sp>
    <dsp:sp modelId="{0CC9E481-D31F-4E89-8BCA-25391FB73361}">
      <dsp:nvSpPr>
        <dsp:cNvPr id="0" name=""/>
        <dsp:cNvSpPr/>
      </dsp:nvSpPr>
      <dsp:spPr>
        <a:xfrm>
          <a:off x="4709102" y="2400715"/>
          <a:ext cx="5098209" cy="19755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1663" tIns="151663" rIns="151663" bIns="151663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High-risk label (based on positivity threshold)</a:t>
          </a:r>
        </a:p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Hospitalization rate per 100k</a:t>
          </a:r>
        </a:p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SVI Composite and COVID-19 deaths</a:t>
          </a:r>
        </a:p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Highlights high-burden counties like Albany and Broome</a:t>
          </a:r>
        </a:p>
      </dsp:txBody>
      <dsp:txXfrm>
        <a:off x="4709102" y="2400715"/>
        <a:ext cx="5098209" cy="1975571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4D69F5-FBFD-4C97-9E53-ABC3B486A9B6}">
      <dsp:nvSpPr>
        <dsp:cNvPr id="0" name=""/>
        <dsp:cNvSpPr/>
      </dsp:nvSpPr>
      <dsp:spPr>
        <a:xfrm>
          <a:off x="0" y="609"/>
          <a:ext cx="10077893" cy="1425293"/>
        </a:xfrm>
        <a:prstGeom prst="roundRect">
          <a:avLst>
            <a:gd name="adj" fmla="val 10000"/>
          </a:avLst>
        </a:prstGeom>
        <a:solidFill>
          <a:schemeClr val="tx2">
            <a:lumMod val="20000"/>
            <a:lumOff val="80000"/>
          </a:schemeClr>
        </a:solidFill>
        <a:ln>
          <a:solidFill>
            <a:schemeClr val="tx2">
              <a:lumMod val="20000"/>
              <a:lumOff val="80000"/>
            </a:schemeClr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BB3682C-F648-407F-B4D6-47975C96F012}">
      <dsp:nvSpPr>
        <dsp:cNvPr id="0" name=""/>
        <dsp:cNvSpPr/>
      </dsp:nvSpPr>
      <dsp:spPr>
        <a:xfrm>
          <a:off x="431151" y="321300"/>
          <a:ext cx="783911" cy="78391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B673F43-38E3-4CBF-A2F7-5A4FEBBA340A}">
      <dsp:nvSpPr>
        <dsp:cNvPr id="0" name=""/>
        <dsp:cNvSpPr/>
      </dsp:nvSpPr>
      <dsp:spPr>
        <a:xfrm>
          <a:off x="1646214" y="609"/>
          <a:ext cx="4535051" cy="14252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0844" tIns="150844" rIns="150844" bIns="150844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i="0" kern="1200" baseline="0" dirty="0"/>
            <a:t>Scatterplot 1 – Median Income vs. Positivity:</a:t>
          </a:r>
          <a:endParaRPr lang="en-US" sz="2400" kern="1200" dirty="0"/>
        </a:p>
      </dsp:txBody>
      <dsp:txXfrm>
        <a:off x="1646214" y="609"/>
        <a:ext cx="4535051" cy="1425293"/>
      </dsp:txXfrm>
    </dsp:sp>
    <dsp:sp modelId="{C43980C1-66D4-4150-BE8C-9E0DE71C2C9A}">
      <dsp:nvSpPr>
        <dsp:cNvPr id="0" name=""/>
        <dsp:cNvSpPr/>
      </dsp:nvSpPr>
      <dsp:spPr>
        <a:xfrm>
          <a:off x="6181266" y="609"/>
          <a:ext cx="3896626" cy="14252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0844" tIns="150844" rIns="150844" bIns="150844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800" b="0" i="0" kern="1200" baseline="0" dirty="0"/>
            <a:t>Shows inverse trend: lower income often links to higher positivity</a:t>
          </a:r>
          <a:endParaRPr lang="en-US" sz="1800" kern="1200" dirty="0"/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800" b="0" i="0" kern="1200" baseline="0" dirty="0"/>
            <a:t>Suggests socioeconomic exposure risk</a:t>
          </a:r>
          <a:endParaRPr lang="en-US" sz="1800" kern="1200" dirty="0"/>
        </a:p>
      </dsp:txBody>
      <dsp:txXfrm>
        <a:off x="6181266" y="609"/>
        <a:ext cx="3896626" cy="1425293"/>
      </dsp:txXfrm>
    </dsp:sp>
    <dsp:sp modelId="{AEC29D75-0DCF-483C-8181-1A18243A5D6B}">
      <dsp:nvSpPr>
        <dsp:cNvPr id="0" name=""/>
        <dsp:cNvSpPr/>
      </dsp:nvSpPr>
      <dsp:spPr>
        <a:xfrm>
          <a:off x="0" y="1767945"/>
          <a:ext cx="10077893" cy="1425293"/>
        </a:xfrm>
        <a:prstGeom prst="roundRect">
          <a:avLst>
            <a:gd name="adj" fmla="val 10000"/>
          </a:avLst>
        </a:prstGeom>
        <a:solidFill>
          <a:schemeClr val="tx2">
            <a:lumMod val="20000"/>
            <a:lumOff val="80000"/>
          </a:schemeClr>
        </a:solidFill>
        <a:ln>
          <a:solidFill>
            <a:schemeClr val="tx2">
              <a:lumMod val="20000"/>
              <a:lumOff val="80000"/>
            </a:schemeClr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D06E016-EF3C-4E1B-A48C-B94B73D34305}">
      <dsp:nvSpPr>
        <dsp:cNvPr id="0" name=""/>
        <dsp:cNvSpPr/>
      </dsp:nvSpPr>
      <dsp:spPr>
        <a:xfrm>
          <a:off x="431151" y="2102917"/>
          <a:ext cx="783911" cy="78391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030A115-6BED-4186-AAF2-C3C5829B15D6}">
      <dsp:nvSpPr>
        <dsp:cNvPr id="0" name=""/>
        <dsp:cNvSpPr/>
      </dsp:nvSpPr>
      <dsp:spPr>
        <a:xfrm>
          <a:off x="1652518" y="1782226"/>
          <a:ext cx="4522444" cy="14252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0844" tIns="150844" rIns="150844" bIns="150844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i="0" kern="1200" baseline="0" dirty="0"/>
            <a:t>Scatterplot 2 – Avg Charges vs. Cost:</a:t>
          </a:r>
          <a:endParaRPr lang="en-US" sz="2500" kern="1200" dirty="0"/>
        </a:p>
      </dsp:txBody>
      <dsp:txXfrm>
        <a:off x="1652518" y="1782226"/>
        <a:ext cx="4522444" cy="1425293"/>
      </dsp:txXfrm>
    </dsp:sp>
    <dsp:sp modelId="{BF024B97-7559-4858-A9DC-FC5B7F7622F7}">
      <dsp:nvSpPr>
        <dsp:cNvPr id="0" name=""/>
        <dsp:cNvSpPr/>
      </dsp:nvSpPr>
      <dsp:spPr>
        <a:xfrm>
          <a:off x="6181266" y="1782226"/>
          <a:ext cx="3896626" cy="14252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0844" tIns="150844" rIns="150844" bIns="150844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baseline="0" dirty="0"/>
            <a:t>Positive trend with outliers</a:t>
          </a:r>
          <a:endParaRPr lang="en-US" sz="1800" kern="1200" dirty="0"/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baseline="0" dirty="0"/>
            <a:t>Reveals variability in hospital pricing practices across counties</a:t>
          </a:r>
          <a:endParaRPr lang="en-US" sz="1800" kern="1200" dirty="0"/>
        </a:p>
      </dsp:txBody>
      <dsp:txXfrm>
        <a:off x="6181266" y="1782226"/>
        <a:ext cx="3896626" cy="1425293"/>
      </dsp:txXfrm>
    </dsp:sp>
    <dsp:sp modelId="{0E13FBEE-F5DA-4796-A163-BDD6BE7CCE41}">
      <dsp:nvSpPr>
        <dsp:cNvPr id="0" name=""/>
        <dsp:cNvSpPr/>
      </dsp:nvSpPr>
      <dsp:spPr>
        <a:xfrm>
          <a:off x="0" y="3563843"/>
          <a:ext cx="10077893" cy="1425293"/>
        </a:xfrm>
        <a:prstGeom prst="roundRect">
          <a:avLst>
            <a:gd name="adj" fmla="val 10000"/>
          </a:avLst>
        </a:prstGeom>
        <a:solidFill>
          <a:schemeClr val="tx2">
            <a:lumMod val="20000"/>
            <a:lumOff val="8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862A866-DE5B-4756-8CF3-FA7CBB33F9DF}">
      <dsp:nvSpPr>
        <dsp:cNvPr id="0" name=""/>
        <dsp:cNvSpPr/>
      </dsp:nvSpPr>
      <dsp:spPr>
        <a:xfrm>
          <a:off x="431151" y="3884535"/>
          <a:ext cx="783911" cy="78391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C2F26AE-F90F-4827-841E-DC145A573061}">
      <dsp:nvSpPr>
        <dsp:cNvPr id="0" name=""/>
        <dsp:cNvSpPr/>
      </dsp:nvSpPr>
      <dsp:spPr>
        <a:xfrm>
          <a:off x="1646214" y="3563843"/>
          <a:ext cx="4535051" cy="14252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0844" tIns="150844" rIns="150844" bIns="150844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i="0" kern="1200" baseline="0"/>
            <a:t>Pie Chart – Social Vulnerability Index (SVI):</a:t>
          </a:r>
          <a:endParaRPr lang="en-US" sz="2500" kern="1200"/>
        </a:p>
      </dsp:txBody>
      <dsp:txXfrm>
        <a:off x="1646214" y="3563843"/>
        <a:ext cx="4535051" cy="1425293"/>
      </dsp:txXfrm>
    </dsp:sp>
    <dsp:sp modelId="{504521D2-245B-4140-94F3-0546C235D059}">
      <dsp:nvSpPr>
        <dsp:cNvPr id="0" name=""/>
        <dsp:cNvSpPr/>
      </dsp:nvSpPr>
      <dsp:spPr>
        <a:xfrm>
          <a:off x="6181266" y="3563843"/>
          <a:ext cx="3896626" cy="14252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0844" tIns="150844" rIns="150844" bIns="150844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baseline="0" dirty="0"/>
            <a:t>~50% of counties fall under medium/high vulnerability</a:t>
          </a:r>
          <a:endParaRPr lang="en-US" sz="1800" kern="1200" dirty="0"/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baseline="0" dirty="0"/>
            <a:t>Indicates widespread structural risk acro regions</a:t>
          </a:r>
          <a:endParaRPr lang="en-US" sz="1800" kern="1200" dirty="0"/>
        </a:p>
      </dsp:txBody>
      <dsp:txXfrm>
        <a:off x="6181266" y="3563843"/>
        <a:ext cx="3896626" cy="1425293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76B921-3FF3-41ED-9C8E-348E95E218E4}">
      <dsp:nvSpPr>
        <dsp:cNvPr id="0" name=""/>
        <dsp:cNvSpPr/>
      </dsp:nvSpPr>
      <dsp:spPr>
        <a:xfrm>
          <a:off x="3286" y="122978"/>
          <a:ext cx="3203971" cy="124648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01600" rIns="177800" bIns="1016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500" b="1" i="0" kern="1200" baseline="0" dirty="0"/>
            <a:t>📊 Structural Inequity Drives Risk</a:t>
          </a:r>
          <a:endParaRPr lang="en-US" sz="2500" kern="1200" dirty="0"/>
        </a:p>
      </dsp:txBody>
      <dsp:txXfrm>
        <a:off x="3286" y="122978"/>
        <a:ext cx="3203971" cy="1246489"/>
      </dsp:txXfrm>
    </dsp:sp>
    <dsp:sp modelId="{8316405D-E2BB-44C4-83DB-5BC447F84D43}">
      <dsp:nvSpPr>
        <dsp:cNvPr id="0" name=""/>
        <dsp:cNvSpPr/>
      </dsp:nvSpPr>
      <dsp:spPr>
        <a:xfrm>
          <a:off x="3286" y="1369468"/>
          <a:ext cx="3203971" cy="3302578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b="0" i="0" kern="1200" baseline="0" dirty="0"/>
            <a:t>Higher COVID-19 positivity is linked to:</a:t>
          </a:r>
          <a:endParaRPr lang="en-US" sz="1800" kern="1200" dirty="0"/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b="1" i="0" kern="1200" baseline="0" dirty="0"/>
            <a:t>Lower median income</a:t>
          </a:r>
          <a:endParaRPr lang="en-US" sz="1800" kern="1200" dirty="0"/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b="1" i="0" kern="1200" baseline="0" dirty="0"/>
            <a:t>Higher uninsured rates</a:t>
          </a:r>
          <a:endParaRPr lang="en-US" sz="1800" kern="1200" dirty="0"/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b="1" i="0" kern="1200" baseline="0" dirty="0"/>
            <a:t>Elevated Social Vulnerability Index (SVI)</a:t>
          </a:r>
          <a:br>
            <a:rPr lang="en-US" sz="1800" b="1" i="0" kern="1200" baseline="0" dirty="0"/>
          </a:b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b="0" i="0" kern="1200" baseline="0" dirty="0"/>
            <a:t>Indicates strong association between social determinants and public health outcomes</a:t>
          </a:r>
          <a:endParaRPr lang="en-US" sz="1800" kern="1200" dirty="0"/>
        </a:p>
      </dsp:txBody>
      <dsp:txXfrm>
        <a:off x="3286" y="1369468"/>
        <a:ext cx="3203971" cy="3302578"/>
      </dsp:txXfrm>
    </dsp:sp>
    <dsp:sp modelId="{88196B94-37F9-4573-BFC6-B16B1CA67BD5}">
      <dsp:nvSpPr>
        <dsp:cNvPr id="0" name=""/>
        <dsp:cNvSpPr/>
      </dsp:nvSpPr>
      <dsp:spPr>
        <a:xfrm>
          <a:off x="3655814" y="122978"/>
          <a:ext cx="3203971" cy="124648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01600" rIns="177800" bIns="1016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500" b="1" i="0" kern="1200" baseline="0" dirty="0"/>
            <a:t>🧠 Predictive Modeling as a Tool</a:t>
          </a:r>
          <a:endParaRPr lang="en-US" sz="2500" kern="1200" dirty="0"/>
        </a:p>
      </dsp:txBody>
      <dsp:txXfrm>
        <a:off x="3655814" y="122978"/>
        <a:ext cx="3203971" cy="1246489"/>
      </dsp:txXfrm>
    </dsp:sp>
    <dsp:sp modelId="{7AB4B2D4-8F3E-4D63-9FB6-FD278DD6044B}">
      <dsp:nvSpPr>
        <dsp:cNvPr id="0" name=""/>
        <dsp:cNvSpPr/>
      </dsp:nvSpPr>
      <dsp:spPr>
        <a:xfrm>
          <a:off x="3655814" y="1369468"/>
          <a:ext cx="3203971" cy="3302578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b="1" i="0" kern="1200" baseline="0" dirty="0" err="1"/>
            <a:t>XGBoost</a:t>
          </a:r>
          <a:r>
            <a:rPr lang="en-US" sz="2000" b="0" i="0" kern="1200" baseline="0" dirty="0"/>
            <a:t> outperformed other models in identifying high-risk counties</a:t>
          </a:r>
          <a:br>
            <a:rPr lang="en-US" sz="2000" b="0" i="0" kern="1200" baseline="0" dirty="0"/>
          </a:b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b="0" i="0" kern="1200" baseline="0" dirty="0"/>
            <a:t>Useful for guiding </a:t>
          </a:r>
          <a:r>
            <a:rPr lang="en-US" sz="2000" b="1" i="0" kern="1200" baseline="0" dirty="0"/>
            <a:t>targeted interventions</a:t>
          </a:r>
          <a:r>
            <a:rPr lang="en-US" sz="2000" b="0" i="0" kern="1200" baseline="0" dirty="0"/>
            <a:t> such as:</a:t>
          </a:r>
          <a:endParaRPr lang="en-US" sz="2000" kern="1200" dirty="0"/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b="0" i="0" kern="1200" baseline="0" dirty="0"/>
            <a:t>Mobile testing units</a:t>
          </a:r>
          <a:endParaRPr lang="en-US" sz="2000" kern="1200" dirty="0"/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b="0" i="0" kern="1200" baseline="0" dirty="0"/>
            <a:t>Vaccine and health outreach programs</a:t>
          </a:r>
          <a:endParaRPr lang="en-US" sz="2000" kern="1200" dirty="0"/>
        </a:p>
      </dsp:txBody>
      <dsp:txXfrm>
        <a:off x="3655814" y="1369468"/>
        <a:ext cx="3203971" cy="3302578"/>
      </dsp:txXfrm>
    </dsp:sp>
    <dsp:sp modelId="{D85ED119-381E-43C4-9D25-504B35E082E4}">
      <dsp:nvSpPr>
        <dsp:cNvPr id="0" name=""/>
        <dsp:cNvSpPr/>
      </dsp:nvSpPr>
      <dsp:spPr>
        <a:xfrm>
          <a:off x="7308342" y="122978"/>
          <a:ext cx="3203971" cy="124648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01600" rIns="177800" bIns="1016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500" b="1" i="0" kern="1200" baseline="0" dirty="0"/>
            <a:t>Next Step: Feature Importance Analysis</a:t>
          </a:r>
          <a:endParaRPr lang="en-US" sz="2500" kern="1200" dirty="0"/>
        </a:p>
      </dsp:txBody>
      <dsp:txXfrm>
        <a:off x="7308342" y="122978"/>
        <a:ext cx="3203971" cy="1246489"/>
      </dsp:txXfrm>
    </dsp:sp>
    <dsp:sp modelId="{B82A1BF5-DB09-49E8-A5BE-FFF74CBF15D2}">
      <dsp:nvSpPr>
        <dsp:cNvPr id="0" name=""/>
        <dsp:cNvSpPr/>
      </dsp:nvSpPr>
      <dsp:spPr>
        <a:xfrm>
          <a:off x="7308342" y="1369468"/>
          <a:ext cx="3203971" cy="3302578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b="0" i="0" kern="1200" baseline="0" dirty="0"/>
            <a:t>Proposed for deeper model interpretation</a:t>
          </a:r>
          <a:br>
            <a:rPr lang="en-US" sz="2000" b="0" i="0" kern="1200" baseline="0" dirty="0"/>
          </a:b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b="0" i="0" kern="1200" baseline="0" dirty="0"/>
            <a:t>Can reveal </a:t>
          </a:r>
          <a:r>
            <a:rPr lang="en-US" sz="2000" b="1" i="0" kern="1200" baseline="0" dirty="0"/>
            <a:t>which SDOH variables most influence COVID transmission</a:t>
          </a:r>
          <a:br>
            <a:rPr lang="en-US" sz="2000" b="1" i="0" kern="1200" baseline="0" dirty="0"/>
          </a:b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b="0" i="0" kern="1200" baseline="0" dirty="0"/>
            <a:t>Supports evidence-based policymaking and resource prioritization</a:t>
          </a:r>
          <a:endParaRPr lang="en-US" sz="2000" kern="1200" dirty="0"/>
        </a:p>
      </dsp:txBody>
      <dsp:txXfrm>
        <a:off x="7308342" y="1369468"/>
        <a:ext cx="3203971" cy="3302578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483837-18F6-40A6-89E4-9A4789AA739D}">
      <dsp:nvSpPr>
        <dsp:cNvPr id="0" name=""/>
        <dsp:cNvSpPr/>
      </dsp:nvSpPr>
      <dsp:spPr>
        <a:xfrm>
          <a:off x="0" y="0"/>
          <a:ext cx="10077822" cy="0"/>
        </a:xfrm>
        <a:prstGeom prst="lin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1E87A8CA-C1F2-42E0-8305-E5650F98DA75}">
      <dsp:nvSpPr>
        <dsp:cNvPr id="0" name=""/>
        <dsp:cNvSpPr/>
      </dsp:nvSpPr>
      <dsp:spPr>
        <a:xfrm>
          <a:off x="0" y="0"/>
          <a:ext cx="2015564" cy="12030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/>
            <a:t>1. Feature Expansion</a:t>
          </a:r>
          <a:endParaRPr lang="en-US" sz="1900" kern="1200" dirty="0"/>
        </a:p>
      </dsp:txBody>
      <dsp:txXfrm>
        <a:off x="0" y="0"/>
        <a:ext cx="2015564" cy="1203092"/>
      </dsp:txXfrm>
    </dsp:sp>
    <dsp:sp modelId="{6B18C93C-EA1C-41C6-BBDE-7D297FC1CF8C}">
      <dsp:nvSpPr>
        <dsp:cNvPr id="0" name=""/>
        <dsp:cNvSpPr/>
      </dsp:nvSpPr>
      <dsp:spPr>
        <a:xfrm>
          <a:off x="2166731" y="54632"/>
          <a:ext cx="3879961" cy="10926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Integrate additional dynamic variables for better accuracy:</a:t>
          </a:r>
        </a:p>
      </dsp:txBody>
      <dsp:txXfrm>
        <a:off x="2166731" y="54632"/>
        <a:ext cx="3879961" cy="1092652"/>
      </dsp:txXfrm>
    </dsp:sp>
    <dsp:sp modelId="{4CBDAB0E-E429-48D0-9EF5-A9CBE2778F6C}">
      <dsp:nvSpPr>
        <dsp:cNvPr id="0" name=""/>
        <dsp:cNvSpPr/>
      </dsp:nvSpPr>
      <dsp:spPr>
        <a:xfrm>
          <a:off x="6197861" y="54632"/>
          <a:ext cx="3879961" cy="3638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Vaccination rates</a:t>
          </a:r>
          <a:endParaRPr lang="en-US" sz="1600" kern="1200" dirty="0"/>
        </a:p>
      </dsp:txBody>
      <dsp:txXfrm>
        <a:off x="6197861" y="54632"/>
        <a:ext cx="3879961" cy="363861"/>
      </dsp:txXfrm>
    </dsp:sp>
    <dsp:sp modelId="{6D7454A5-7467-468A-ACC5-91E65488BAF9}">
      <dsp:nvSpPr>
        <dsp:cNvPr id="0" name=""/>
        <dsp:cNvSpPr/>
      </dsp:nvSpPr>
      <dsp:spPr>
        <a:xfrm>
          <a:off x="6046693" y="418494"/>
          <a:ext cx="3879961" cy="0"/>
        </a:xfrm>
        <a:prstGeom prst="line">
          <a:avLst/>
        </a:prstGeom>
        <a:noFill/>
        <a:ln w="635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1">
          <a:scrgbClr r="0" g="0" b="0"/>
        </a:effectRef>
        <a:fontRef idx="minor"/>
      </dsp:style>
    </dsp:sp>
    <dsp:sp modelId="{9D69BABE-D8FF-426D-B856-DAA026169AE3}">
      <dsp:nvSpPr>
        <dsp:cNvPr id="0" name=""/>
        <dsp:cNvSpPr/>
      </dsp:nvSpPr>
      <dsp:spPr>
        <a:xfrm>
          <a:off x="6197861" y="418494"/>
          <a:ext cx="3879961" cy="3638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Mask adherence data</a:t>
          </a:r>
          <a:endParaRPr lang="en-US" sz="1600" kern="1200" dirty="0"/>
        </a:p>
      </dsp:txBody>
      <dsp:txXfrm>
        <a:off x="6197861" y="418494"/>
        <a:ext cx="3879961" cy="363861"/>
      </dsp:txXfrm>
    </dsp:sp>
    <dsp:sp modelId="{F764E51C-7DA9-4C7D-BBFD-A6F4E3C9CEF4}">
      <dsp:nvSpPr>
        <dsp:cNvPr id="0" name=""/>
        <dsp:cNvSpPr/>
      </dsp:nvSpPr>
      <dsp:spPr>
        <a:xfrm>
          <a:off x="6046693" y="782356"/>
          <a:ext cx="3879961" cy="0"/>
        </a:xfrm>
        <a:prstGeom prst="line">
          <a:avLst/>
        </a:prstGeom>
        <a:noFill/>
        <a:ln w="635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1">
          <a:scrgbClr r="0" g="0" b="0"/>
        </a:effectRef>
        <a:fontRef idx="minor"/>
      </dsp:style>
    </dsp:sp>
    <dsp:sp modelId="{B85E53EE-5AC9-416F-AC02-46A3A708FE0B}">
      <dsp:nvSpPr>
        <dsp:cNvPr id="0" name=""/>
        <dsp:cNvSpPr/>
      </dsp:nvSpPr>
      <dsp:spPr>
        <a:xfrm>
          <a:off x="6197861" y="782356"/>
          <a:ext cx="3879961" cy="3638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Mobility patterns</a:t>
          </a:r>
          <a:endParaRPr lang="en-US" sz="1600" kern="1200"/>
        </a:p>
      </dsp:txBody>
      <dsp:txXfrm>
        <a:off x="6197861" y="782356"/>
        <a:ext cx="3879961" cy="363861"/>
      </dsp:txXfrm>
    </dsp:sp>
    <dsp:sp modelId="{5405C22B-9521-4413-BB5A-F01673962B84}">
      <dsp:nvSpPr>
        <dsp:cNvPr id="0" name=""/>
        <dsp:cNvSpPr/>
      </dsp:nvSpPr>
      <dsp:spPr>
        <a:xfrm>
          <a:off x="2015564" y="1147285"/>
          <a:ext cx="8062258" cy="0"/>
        </a:xfrm>
        <a:prstGeom prst="line">
          <a:avLst/>
        </a:prstGeom>
        <a:noFill/>
        <a:ln w="635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1">
          <a:scrgbClr r="0" g="0" b="0"/>
        </a:effectRef>
        <a:fontRef idx="minor"/>
      </dsp:style>
    </dsp:sp>
    <dsp:sp modelId="{B6B4251B-6627-42D5-B97F-C71E2B34178E}">
      <dsp:nvSpPr>
        <dsp:cNvPr id="0" name=""/>
        <dsp:cNvSpPr/>
      </dsp:nvSpPr>
      <dsp:spPr>
        <a:xfrm>
          <a:off x="0" y="1203092"/>
          <a:ext cx="10077822" cy="0"/>
        </a:xfrm>
        <a:prstGeom prst="lin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00C37689-5872-429D-92D8-28F9A3C7E858}">
      <dsp:nvSpPr>
        <dsp:cNvPr id="0" name=""/>
        <dsp:cNvSpPr/>
      </dsp:nvSpPr>
      <dsp:spPr>
        <a:xfrm>
          <a:off x="0" y="1203092"/>
          <a:ext cx="2015564" cy="12030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/>
            <a:t> 2. Temporal Modeling</a:t>
          </a:r>
          <a:endParaRPr lang="en-US" sz="1900" kern="1200" dirty="0"/>
        </a:p>
      </dsp:txBody>
      <dsp:txXfrm>
        <a:off x="0" y="1203092"/>
        <a:ext cx="2015564" cy="1203092"/>
      </dsp:txXfrm>
    </dsp:sp>
    <dsp:sp modelId="{D4CDBEB4-E813-4111-BA02-89B8EBBDC373}">
      <dsp:nvSpPr>
        <dsp:cNvPr id="0" name=""/>
        <dsp:cNvSpPr/>
      </dsp:nvSpPr>
      <dsp:spPr>
        <a:xfrm>
          <a:off x="2166731" y="1257725"/>
          <a:ext cx="3879961" cy="10926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Develop a </a:t>
          </a:r>
          <a:r>
            <a:rPr lang="en-US" sz="2300" b="0" kern="1200" dirty="0"/>
            <a:t>time-series forecasting model </a:t>
          </a:r>
          <a:r>
            <a:rPr lang="en-US" sz="2300" kern="1200" dirty="0"/>
            <a:t>to anticipate:</a:t>
          </a:r>
        </a:p>
      </dsp:txBody>
      <dsp:txXfrm>
        <a:off x="2166731" y="1257725"/>
        <a:ext cx="3879961" cy="1092652"/>
      </dsp:txXfrm>
    </dsp:sp>
    <dsp:sp modelId="{020F1585-7392-4860-85CA-9FD7086AA415}">
      <dsp:nvSpPr>
        <dsp:cNvPr id="0" name=""/>
        <dsp:cNvSpPr/>
      </dsp:nvSpPr>
      <dsp:spPr>
        <a:xfrm>
          <a:off x="6197861" y="1257725"/>
          <a:ext cx="3879961" cy="5463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COVID-19 case surges</a:t>
          </a:r>
        </a:p>
      </dsp:txBody>
      <dsp:txXfrm>
        <a:off x="6197861" y="1257725"/>
        <a:ext cx="3879961" cy="546326"/>
      </dsp:txXfrm>
    </dsp:sp>
    <dsp:sp modelId="{6F1FACB0-1E61-4D0C-ABCD-7302974FA5A9}">
      <dsp:nvSpPr>
        <dsp:cNvPr id="0" name=""/>
        <dsp:cNvSpPr/>
      </dsp:nvSpPr>
      <dsp:spPr>
        <a:xfrm>
          <a:off x="6046693" y="1804051"/>
          <a:ext cx="3879961" cy="0"/>
        </a:xfrm>
        <a:prstGeom prst="line">
          <a:avLst/>
        </a:prstGeom>
        <a:noFill/>
        <a:ln w="635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1">
          <a:scrgbClr r="0" g="0" b="0"/>
        </a:effectRef>
        <a:fontRef idx="minor"/>
      </dsp:style>
    </dsp:sp>
    <dsp:sp modelId="{DD419A9A-B0D1-4527-BADD-F61115313D13}">
      <dsp:nvSpPr>
        <dsp:cNvPr id="0" name=""/>
        <dsp:cNvSpPr/>
      </dsp:nvSpPr>
      <dsp:spPr>
        <a:xfrm>
          <a:off x="6197861" y="1804051"/>
          <a:ext cx="3879961" cy="5463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Hospital resource demands</a:t>
          </a:r>
        </a:p>
      </dsp:txBody>
      <dsp:txXfrm>
        <a:off x="6197861" y="1804051"/>
        <a:ext cx="3879961" cy="546326"/>
      </dsp:txXfrm>
    </dsp:sp>
    <dsp:sp modelId="{16A5F9EF-D4B7-46A3-BC7E-3BB9E617F6B8}">
      <dsp:nvSpPr>
        <dsp:cNvPr id="0" name=""/>
        <dsp:cNvSpPr/>
      </dsp:nvSpPr>
      <dsp:spPr>
        <a:xfrm>
          <a:off x="2015564" y="2350377"/>
          <a:ext cx="8062258" cy="0"/>
        </a:xfrm>
        <a:prstGeom prst="line">
          <a:avLst/>
        </a:prstGeom>
        <a:noFill/>
        <a:ln w="635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1">
          <a:scrgbClr r="0" g="0" b="0"/>
        </a:effectRef>
        <a:fontRef idx="minor"/>
      </dsp:style>
    </dsp:sp>
    <dsp:sp modelId="{90746A3B-5FED-4915-BD5A-2C878830E9C6}">
      <dsp:nvSpPr>
        <dsp:cNvPr id="0" name=""/>
        <dsp:cNvSpPr/>
      </dsp:nvSpPr>
      <dsp:spPr>
        <a:xfrm>
          <a:off x="0" y="2406185"/>
          <a:ext cx="10077822" cy="0"/>
        </a:xfrm>
        <a:prstGeom prst="lin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0F667EAA-5B1D-4CAF-BD3D-509685765E7E}">
      <dsp:nvSpPr>
        <dsp:cNvPr id="0" name=""/>
        <dsp:cNvSpPr/>
      </dsp:nvSpPr>
      <dsp:spPr>
        <a:xfrm>
          <a:off x="0" y="2406185"/>
          <a:ext cx="2015564" cy="12030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/>
            <a:t>3. Equity-Driven Resource Allocation</a:t>
          </a:r>
          <a:endParaRPr lang="en-US" sz="1900" kern="1200" dirty="0"/>
        </a:p>
      </dsp:txBody>
      <dsp:txXfrm>
        <a:off x="0" y="2406185"/>
        <a:ext cx="2015564" cy="1203092"/>
      </dsp:txXfrm>
    </dsp:sp>
    <dsp:sp modelId="{44C59290-E3CE-4E9A-AD29-B95BCDD0ED69}">
      <dsp:nvSpPr>
        <dsp:cNvPr id="0" name=""/>
        <dsp:cNvSpPr/>
      </dsp:nvSpPr>
      <dsp:spPr>
        <a:xfrm>
          <a:off x="2166731" y="2460818"/>
          <a:ext cx="3879961" cy="10926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Leverage model predictions to direct:</a:t>
          </a:r>
        </a:p>
      </dsp:txBody>
      <dsp:txXfrm>
        <a:off x="2166731" y="2460818"/>
        <a:ext cx="3879961" cy="1092652"/>
      </dsp:txXfrm>
    </dsp:sp>
    <dsp:sp modelId="{C4D86838-E641-4EB5-9DBD-9B8FE365D93B}">
      <dsp:nvSpPr>
        <dsp:cNvPr id="0" name=""/>
        <dsp:cNvSpPr/>
      </dsp:nvSpPr>
      <dsp:spPr>
        <a:xfrm>
          <a:off x="6197861" y="2460818"/>
          <a:ext cx="3879961" cy="5463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Funding</a:t>
          </a:r>
          <a:r>
            <a:rPr lang="en-US" sz="1600" kern="1200" dirty="0"/>
            <a:t> and </a:t>
          </a:r>
          <a:r>
            <a:rPr lang="en-US" sz="1600" b="1" kern="1200" dirty="0"/>
            <a:t>testing</a:t>
          </a:r>
          <a:endParaRPr lang="en-US" sz="1600" kern="1200" dirty="0"/>
        </a:p>
      </dsp:txBody>
      <dsp:txXfrm>
        <a:off x="6197861" y="2460818"/>
        <a:ext cx="3879961" cy="546326"/>
      </dsp:txXfrm>
    </dsp:sp>
    <dsp:sp modelId="{4539E86E-1B42-44DF-9425-85490A4895A2}">
      <dsp:nvSpPr>
        <dsp:cNvPr id="0" name=""/>
        <dsp:cNvSpPr/>
      </dsp:nvSpPr>
      <dsp:spPr>
        <a:xfrm>
          <a:off x="6046693" y="3007144"/>
          <a:ext cx="3879961" cy="0"/>
        </a:xfrm>
        <a:prstGeom prst="line">
          <a:avLst/>
        </a:prstGeom>
        <a:noFill/>
        <a:ln w="635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1">
          <a:scrgbClr r="0" g="0" b="0"/>
        </a:effectRef>
        <a:fontRef idx="minor"/>
      </dsp:style>
    </dsp:sp>
    <dsp:sp modelId="{9CD31669-2AB1-40F7-AEB4-E0BCCF172A31}">
      <dsp:nvSpPr>
        <dsp:cNvPr id="0" name=""/>
        <dsp:cNvSpPr/>
      </dsp:nvSpPr>
      <dsp:spPr>
        <a:xfrm>
          <a:off x="6197861" y="3007144"/>
          <a:ext cx="3879961" cy="5463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Vaccine access</a:t>
          </a:r>
          <a:r>
            <a:rPr lang="en-US" sz="1600" kern="1200" dirty="0"/>
            <a:t> to </a:t>
          </a:r>
          <a:r>
            <a:rPr lang="en-US" sz="1600" b="1" kern="1200" dirty="0"/>
            <a:t>socially underserved counties</a:t>
          </a:r>
          <a:endParaRPr lang="en-US" sz="1600" kern="1200" dirty="0"/>
        </a:p>
      </dsp:txBody>
      <dsp:txXfrm>
        <a:off x="6197861" y="3007144"/>
        <a:ext cx="3879961" cy="546326"/>
      </dsp:txXfrm>
    </dsp:sp>
    <dsp:sp modelId="{E2C7D66C-1AB5-4F75-809E-12EEC2897D63}">
      <dsp:nvSpPr>
        <dsp:cNvPr id="0" name=""/>
        <dsp:cNvSpPr/>
      </dsp:nvSpPr>
      <dsp:spPr>
        <a:xfrm>
          <a:off x="2015564" y="3553470"/>
          <a:ext cx="8062258" cy="0"/>
        </a:xfrm>
        <a:prstGeom prst="line">
          <a:avLst/>
        </a:prstGeom>
        <a:noFill/>
        <a:ln w="635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1">
          <a:scrgbClr r="0" g="0" b="0"/>
        </a:effectRef>
        <a:fontRef idx="minor"/>
      </dsp:style>
    </dsp:sp>
    <dsp:sp modelId="{BE7B0BBE-7AFD-4CB2-920B-FA0B06FA7194}">
      <dsp:nvSpPr>
        <dsp:cNvPr id="0" name=""/>
        <dsp:cNvSpPr/>
      </dsp:nvSpPr>
      <dsp:spPr>
        <a:xfrm>
          <a:off x="0" y="3609278"/>
          <a:ext cx="10077822" cy="0"/>
        </a:xfrm>
        <a:prstGeom prst="lin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279839FC-4159-4916-8C26-83F4690FDFAD}">
      <dsp:nvSpPr>
        <dsp:cNvPr id="0" name=""/>
        <dsp:cNvSpPr/>
      </dsp:nvSpPr>
      <dsp:spPr>
        <a:xfrm>
          <a:off x="0" y="3609278"/>
          <a:ext cx="2015564" cy="12030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/>
            <a:t> 4. Real-World Model Deployment</a:t>
          </a:r>
          <a:endParaRPr lang="en-US" sz="1900" kern="1200" dirty="0"/>
        </a:p>
      </dsp:txBody>
      <dsp:txXfrm>
        <a:off x="0" y="3609278"/>
        <a:ext cx="2015564" cy="1203092"/>
      </dsp:txXfrm>
    </dsp:sp>
    <dsp:sp modelId="{D25897B7-F798-4213-8664-4BA11247C371}">
      <dsp:nvSpPr>
        <dsp:cNvPr id="0" name=""/>
        <dsp:cNvSpPr/>
      </dsp:nvSpPr>
      <dsp:spPr>
        <a:xfrm>
          <a:off x="2166731" y="3663910"/>
          <a:ext cx="3879961" cy="10926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Fine-tune and validate XGBoost for use in</a:t>
          </a:r>
        </a:p>
      </dsp:txBody>
      <dsp:txXfrm>
        <a:off x="2166731" y="3663910"/>
        <a:ext cx="3879961" cy="1092652"/>
      </dsp:txXfrm>
    </dsp:sp>
    <dsp:sp modelId="{366EC090-305F-43BA-AFE0-D91DFD8B7018}">
      <dsp:nvSpPr>
        <dsp:cNvPr id="0" name=""/>
        <dsp:cNvSpPr/>
      </dsp:nvSpPr>
      <dsp:spPr>
        <a:xfrm>
          <a:off x="6197861" y="3663910"/>
          <a:ext cx="3879961" cy="5463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Interactive public health dashboards</a:t>
          </a:r>
          <a:endParaRPr lang="en-US" sz="1600" kern="1200"/>
        </a:p>
      </dsp:txBody>
      <dsp:txXfrm>
        <a:off x="6197861" y="3663910"/>
        <a:ext cx="3879961" cy="546326"/>
      </dsp:txXfrm>
    </dsp:sp>
    <dsp:sp modelId="{E68003BD-CDC6-4150-AE3D-2EDC77F7296A}">
      <dsp:nvSpPr>
        <dsp:cNvPr id="0" name=""/>
        <dsp:cNvSpPr/>
      </dsp:nvSpPr>
      <dsp:spPr>
        <a:xfrm>
          <a:off x="6046693" y="4210237"/>
          <a:ext cx="3879961" cy="0"/>
        </a:xfrm>
        <a:prstGeom prst="line">
          <a:avLst/>
        </a:prstGeom>
        <a:noFill/>
        <a:ln w="635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1">
          <a:scrgbClr r="0" g="0" b="0"/>
        </a:effectRef>
        <a:fontRef idx="minor"/>
      </dsp:style>
    </dsp:sp>
    <dsp:sp modelId="{EFC183E9-1058-48D5-B3C8-AE3C0126E77D}">
      <dsp:nvSpPr>
        <dsp:cNvPr id="0" name=""/>
        <dsp:cNvSpPr/>
      </dsp:nvSpPr>
      <dsp:spPr>
        <a:xfrm>
          <a:off x="6197861" y="4210237"/>
          <a:ext cx="3879961" cy="5463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Policy-making tools for real-time action</a:t>
          </a:r>
        </a:p>
      </dsp:txBody>
      <dsp:txXfrm>
        <a:off x="6197861" y="4210237"/>
        <a:ext cx="3879961" cy="546326"/>
      </dsp:txXfrm>
    </dsp:sp>
    <dsp:sp modelId="{B47DA59F-4AE1-4CF4-8CA8-1473BF7DD61B}">
      <dsp:nvSpPr>
        <dsp:cNvPr id="0" name=""/>
        <dsp:cNvSpPr/>
      </dsp:nvSpPr>
      <dsp:spPr>
        <a:xfrm>
          <a:off x="2015564" y="4756563"/>
          <a:ext cx="8062258" cy="0"/>
        </a:xfrm>
        <a:prstGeom prst="line">
          <a:avLst/>
        </a:prstGeom>
        <a:noFill/>
        <a:ln w="635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1D33A1-6D17-2C4C-B4C2-C83DB37352CC}" type="datetimeFigureOut">
              <a:rPr lang="en-US" smtClean="0">
                <a:latin typeface="Arial" charset="0"/>
              </a:rPr>
              <a:t>5/11/2025</a:t>
            </a:fld>
            <a:endParaRPr lang="en-US" dirty="0">
              <a:latin typeface="Arial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Arial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59171E-5108-1245-8B63-E8B205C9AF87}" type="slidenum">
              <a:rPr lang="en-US" smtClean="0">
                <a:latin typeface="Arial" charset="0"/>
              </a:rPr>
              <a:t>‹#›</a:t>
            </a:fld>
            <a:endParaRPr lang="en-US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75423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charset="0"/>
              </a:defRPr>
            </a:lvl1pPr>
          </a:lstStyle>
          <a:p>
            <a:fld id="{5B96CA4F-2197-CC40-B4FC-798A937A9DC6}" type="datetimeFigureOut">
              <a:rPr lang="en-US" smtClean="0"/>
              <a:pPr/>
              <a:t>5/11/2025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charset="0"/>
              </a:defRPr>
            </a:lvl1pPr>
          </a:lstStyle>
          <a:p>
            <a:fld id="{02322656-8894-1544-92AA-01B3CF5E618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7504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170" rtl="0" eaLnBrk="1" latinLnBrk="0" hangingPunct="1">
      <a:defRPr sz="1600" kern="1200">
        <a:solidFill>
          <a:schemeClr val="tx1"/>
        </a:solidFill>
        <a:latin typeface="Arial" charset="0"/>
        <a:ea typeface="+mn-ea"/>
        <a:cs typeface="+mn-cs"/>
      </a:defRPr>
    </a:lvl1pPr>
    <a:lvl2pPr marL="609585" algn="l" defTabSz="1219170" rtl="0" eaLnBrk="1" latinLnBrk="0" hangingPunct="1">
      <a:defRPr sz="1600" kern="1200">
        <a:solidFill>
          <a:schemeClr val="tx1"/>
        </a:solidFill>
        <a:latin typeface="Arial" charset="0"/>
        <a:ea typeface="+mn-ea"/>
        <a:cs typeface="+mn-cs"/>
      </a:defRPr>
    </a:lvl2pPr>
    <a:lvl3pPr marL="1219170" algn="l" defTabSz="1219170" rtl="0" eaLnBrk="1" latinLnBrk="0" hangingPunct="1">
      <a:defRPr sz="1600" kern="1200">
        <a:solidFill>
          <a:schemeClr val="tx1"/>
        </a:solidFill>
        <a:latin typeface="Arial" charset="0"/>
        <a:ea typeface="+mn-ea"/>
        <a:cs typeface="+mn-cs"/>
      </a:defRPr>
    </a:lvl3pPr>
    <a:lvl4pPr marL="1828754" algn="l" defTabSz="1219170" rtl="0" eaLnBrk="1" latinLnBrk="0" hangingPunct="1">
      <a:defRPr sz="1600" kern="1200">
        <a:solidFill>
          <a:schemeClr val="tx1"/>
        </a:solidFill>
        <a:latin typeface="Arial" charset="0"/>
        <a:ea typeface="+mn-ea"/>
        <a:cs typeface="+mn-cs"/>
      </a:defRPr>
    </a:lvl4pPr>
    <a:lvl5pPr marL="2438339" algn="l" defTabSz="1219170" rtl="0" eaLnBrk="1" latinLnBrk="0" hangingPunct="1">
      <a:defRPr sz="1600" kern="1200">
        <a:solidFill>
          <a:schemeClr val="tx1"/>
        </a:solidFill>
        <a:latin typeface="Arial" charset="0"/>
        <a:ea typeface="+mn-ea"/>
        <a:cs typeface="+mn-cs"/>
      </a:defRPr>
    </a:lvl5pPr>
    <a:lvl6pPr marL="3047924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22656-8894-1544-92AA-01B3CF5E6182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2189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22656-8894-1544-92AA-01B3CF5E6182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68798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0"/>
            <a:ext cx="12188950" cy="6857998"/>
          </a:xfrm>
          <a:prstGeom prst="rect">
            <a:avLst/>
          </a:prstGeom>
        </p:spPr>
      </p:pic>
      <p:sp>
        <p:nvSpPr>
          <p:cNvPr id="10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58368" y="3968496"/>
            <a:ext cx="6638544" cy="1650381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>
              <a:buNone/>
              <a:defRPr sz="2800" b="0" i="0">
                <a:solidFill>
                  <a:schemeClr val="tx1"/>
                </a:solidFill>
                <a:latin typeface="+mj-lt"/>
                <a:ea typeface="Georgia" charset="0"/>
                <a:cs typeface="Georgia" charset="0"/>
              </a:defRPr>
            </a:lvl1pPr>
          </a:lstStyle>
          <a:p>
            <a:pPr lvl="0"/>
            <a:r>
              <a:rPr lang="en-US" dirty="0"/>
              <a:t>Sub-topic</a:t>
            </a:r>
          </a:p>
        </p:txBody>
      </p:sp>
      <p:sp>
        <p:nvSpPr>
          <p:cNvPr id="14" name="Title 1"/>
          <p:cNvSpPr>
            <a:spLocks noGrp="1"/>
          </p:cNvSpPr>
          <p:nvPr>
            <p:ph type="ctrTitle" hasCustomPrompt="1"/>
          </p:nvPr>
        </p:nvSpPr>
        <p:spPr>
          <a:xfrm>
            <a:off x="658368" y="1490472"/>
            <a:ext cx="6638544" cy="2386584"/>
          </a:xfrm>
          <a:prstGeom prst="rect">
            <a:avLst/>
          </a:prstGeom>
          <a:ln>
            <a:noFill/>
          </a:ln>
        </p:spPr>
        <p:txBody>
          <a:bodyPr lIns="0" anchor="b"/>
          <a:lstStyle>
            <a:lvl1pPr algn="l">
              <a:lnSpc>
                <a:spcPts val="5800"/>
              </a:lnSpc>
              <a:defRPr sz="6000" b="1" i="0" cap="all" baseline="0">
                <a:solidFill>
                  <a:srgbClr val="005BBB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066" y="5084683"/>
            <a:ext cx="7478709" cy="1068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5210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3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5473699" y="1143001"/>
            <a:ext cx="6718301" cy="285529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t">
            <a:norm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 dirty="0"/>
          </a:p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7" name="Picture Placeholder 2"/>
          <p:cNvSpPr>
            <a:spLocks noGrp="1" noChangeAspect="1"/>
          </p:cNvSpPr>
          <p:nvPr>
            <p:ph type="pic" idx="14"/>
          </p:nvPr>
        </p:nvSpPr>
        <p:spPr>
          <a:xfrm>
            <a:off x="5473699" y="3998296"/>
            <a:ext cx="3429001" cy="28575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t">
            <a:norm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 dirty="0"/>
          </a:p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8902701" y="3998296"/>
            <a:ext cx="3289300" cy="28575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t">
            <a:norm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 dirty="0"/>
          </a:p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69469" y="2189263"/>
            <a:ext cx="4002532" cy="276832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 b="0" i="0" spc="-5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vehicula</a:t>
            </a:r>
            <a:r>
              <a:rPr lang="en-US" dirty="0"/>
              <a:t> dui in </a:t>
            </a:r>
            <a:r>
              <a:rPr lang="en-US" dirty="0" err="1"/>
              <a:t>neque</a:t>
            </a:r>
            <a:r>
              <a:rPr lang="en-US" dirty="0"/>
              <a:t> </a:t>
            </a:r>
            <a:r>
              <a:rPr lang="en-US" dirty="0" err="1"/>
              <a:t>dignissim</a:t>
            </a:r>
            <a:r>
              <a:rPr lang="en-US" dirty="0"/>
              <a:t>, in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a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magna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. </a:t>
            </a:r>
            <a:r>
              <a:rPr lang="en-US" dirty="0" err="1"/>
              <a:t>Quisque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 and libero </a:t>
            </a:r>
            <a:r>
              <a:rPr lang="en-US" dirty="0" err="1"/>
              <a:t>placerat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. Integer a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ante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. Class </a:t>
            </a:r>
            <a:r>
              <a:rPr lang="en-US" dirty="0" err="1"/>
              <a:t>aptent</a:t>
            </a:r>
            <a:r>
              <a:rPr lang="en-US" dirty="0"/>
              <a:t> </a:t>
            </a:r>
            <a:r>
              <a:rPr lang="en-US" dirty="0" err="1"/>
              <a:t>taciti</a:t>
            </a:r>
            <a:r>
              <a:rPr lang="en-US" dirty="0"/>
              <a:t> </a:t>
            </a:r>
            <a:r>
              <a:rPr lang="en-US" dirty="0" err="1"/>
              <a:t>sociosqu</a:t>
            </a:r>
            <a:r>
              <a:rPr lang="en-US" dirty="0"/>
              <a:t> ad </a:t>
            </a:r>
            <a:r>
              <a:rPr lang="en-US" dirty="0" err="1"/>
              <a:t>litora</a:t>
            </a:r>
            <a:r>
              <a:rPr lang="en-US" dirty="0"/>
              <a:t> </a:t>
            </a:r>
            <a:r>
              <a:rPr lang="en-US" dirty="0" err="1"/>
              <a:t>torquent</a:t>
            </a:r>
            <a:r>
              <a:rPr lang="en-US" dirty="0"/>
              <a:t>.</a:t>
            </a:r>
          </a:p>
        </p:txBody>
      </p:sp>
      <p:sp>
        <p:nvSpPr>
          <p:cNvPr id="8" name="Title Placeholder 12"/>
          <p:cNvSpPr>
            <a:spLocks noGrp="1"/>
          </p:cNvSpPr>
          <p:nvPr>
            <p:ph type="title" hasCustomPrompt="1"/>
          </p:nvPr>
        </p:nvSpPr>
        <p:spPr>
          <a:xfrm>
            <a:off x="566928" y="1316736"/>
            <a:ext cx="4531638" cy="86843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</a:t>
            </a:r>
            <a:r>
              <a:rPr lang="en-US"/>
              <a:t>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72715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Wid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0" y="1143001"/>
            <a:ext cx="12192000" cy="571817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txBody>
          <a:bodyPr anchor="t">
            <a:norm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 dirty="0"/>
          </a:p>
          <a:p>
            <a:r>
              <a:rPr lang="en-US" dirty="0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7845194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hart Placeholder 2"/>
          <p:cNvSpPr>
            <a:spLocks noGrp="1"/>
          </p:cNvSpPr>
          <p:nvPr>
            <p:ph type="chart" sz="quarter" idx="16"/>
          </p:nvPr>
        </p:nvSpPr>
        <p:spPr>
          <a:xfrm>
            <a:off x="5098987" y="1320800"/>
            <a:ext cx="6388100" cy="446563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none"/>
        </p:style>
        <p:txBody>
          <a:bodyPr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endParaRPr lang="en-US" dirty="0"/>
          </a:p>
          <a:p>
            <a:r>
              <a:rPr lang="en-US" dirty="0"/>
              <a:t>Drag chart to placeholder or click icon to add chart</a:t>
            </a:r>
          </a:p>
          <a:p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69469" y="2189263"/>
            <a:ext cx="4002532" cy="276832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 b="0" i="0" spc="-5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vehicula</a:t>
            </a:r>
            <a:r>
              <a:rPr lang="en-US" dirty="0"/>
              <a:t> dui in </a:t>
            </a:r>
            <a:r>
              <a:rPr lang="en-US" dirty="0" err="1"/>
              <a:t>neque</a:t>
            </a:r>
            <a:r>
              <a:rPr lang="en-US" dirty="0"/>
              <a:t> </a:t>
            </a:r>
            <a:r>
              <a:rPr lang="en-US" dirty="0" err="1"/>
              <a:t>dignissim</a:t>
            </a:r>
            <a:r>
              <a:rPr lang="en-US" dirty="0"/>
              <a:t>, in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a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magna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. </a:t>
            </a:r>
            <a:r>
              <a:rPr lang="en-US" dirty="0" err="1"/>
              <a:t>Quisque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 and libero </a:t>
            </a:r>
            <a:r>
              <a:rPr lang="en-US" dirty="0" err="1"/>
              <a:t>placerat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. Integer a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ante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. Class </a:t>
            </a:r>
            <a:r>
              <a:rPr lang="en-US" dirty="0" err="1"/>
              <a:t>aptent</a:t>
            </a:r>
            <a:r>
              <a:rPr lang="en-US" dirty="0"/>
              <a:t> </a:t>
            </a:r>
            <a:r>
              <a:rPr lang="en-US" dirty="0" err="1"/>
              <a:t>taciti</a:t>
            </a:r>
            <a:r>
              <a:rPr lang="en-US" dirty="0"/>
              <a:t> </a:t>
            </a:r>
            <a:r>
              <a:rPr lang="en-US" dirty="0" err="1"/>
              <a:t>sociosqu</a:t>
            </a:r>
            <a:r>
              <a:rPr lang="en-US" dirty="0"/>
              <a:t> ad </a:t>
            </a:r>
            <a:r>
              <a:rPr lang="en-US" dirty="0" err="1"/>
              <a:t>litora</a:t>
            </a:r>
            <a:r>
              <a:rPr lang="en-US" dirty="0"/>
              <a:t> </a:t>
            </a:r>
            <a:r>
              <a:rPr lang="en-US" dirty="0" err="1"/>
              <a:t>torquent</a:t>
            </a:r>
            <a:r>
              <a:rPr lang="en-US" dirty="0"/>
              <a:t>.</a:t>
            </a:r>
          </a:p>
        </p:txBody>
      </p:sp>
      <p:sp>
        <p:nvSpPr>
          <p:cNvPr id="5" name="Title Placeholder 12"/>
          <p:cNvSpPr>
            <a:spLocks noGrp="1"/>
          </p:cNvSpPr>
          <p:nvPr>
            <p:ph type="title" hasCustomPrompt="1"/>
          </p:nvPr>
        </p:nvSpPr>
        <p:spPr>
          <a:xfrm>
            <a:off x="566928" y="1316736"/>
            <a:ext cx="4531638" cy="86843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</a:t>
            </a:r>
            <a:r>
              <a:rPr lang="en-US"/>
              <a:t>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74895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0"/>
            <a:ext cx="12188952" cy="6857999"/>
          </a:xfrm>
          <a:prstGeom prst="rect">
            <a:avLst/>
          </a:prstGeom>
        </p:spPr>
      </p:pic>
      <p:sp>
        <p:nvSpPr>
          <p:cNvPr id="10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58368" y="3968496"/>
            <a:ext cx="6638544" cy="1650381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>
              <a:buNone/>
              <a:defRPr sz="2800" b="0" i="0">
                <a:solidFill>
                  <a:schemeClr val="bg1"/>
                </a:solidFill>
                <a:latin typeface="+mj-lt"/>
                <a:ea typeface="Georgia" charset="0"/>
                <a:cs typeface="Georgia" charset="0"/>
              </a:defRPr>
            </a:lvl1pPr>
          </a:lstStyle>
          <a:p>
            <a:pPr lvl="0"/>
            <a:r>
              <a:rPr lang="en-US" dirty="0"/>
              <a:t>Sub-topic</a:t>
            </a:r>
          </a:p>
        </p:txBody>
      </p:sp>
      <p:sp>
        <p:nvSpPr>
          <p:cNvPr id="14" name="Title 1"/>
          <p:cNvSpPr>
            <a:spLocks noGrp="1"/>
          </p:cNvSpPr>
          <p:nvPr>
            <p:ph type="ctrTitle" hasCustomPrompt="1"/>
          </p:nvPr>
        </p:nvSpPr>
        <p:spPr>
          <a:xfrm>
            <a:off x="658368" y="1490472"/>
            <a:ext cx="6638544" cy="2386584"/>
          </a:xfrm>
          <a:prstGeom prst="rect">
            <a:avLst/>
          </a:prstGeom>
          <a:ln>
            <a:noFill/>
          </a:ln>
        </p:spPr>
        <p:txBody>
          <a:bodyPr lIns="0" anchor="b"/>
          <a:lstStyle>
            <a:lvl1pPr algn="l">
              <a:lnSpc>
                <a:spcPts val="5800"/>
              </a:lnSpc>
              <a:defRPr sz="6000" b="1" i="0" cap="all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066" y="5084683"/>
            <a:ext cx="7478709" cy="1068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8798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88950" cy="6857999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658368" y="1490663"/>
            <a:ext cx="6638544" cy="2387600"/>
          </a:xfrm>
          <a:prstGeom prst="rect">
            <a:avLst/>
          </a:prstGeom>
          <a:ln>
            <a:noFill/>
          </a:ln>
        </p:spPr>
        <p:txBody>
          <a:bodyPr lIns="0" anchor="b"/>
          <a:lstStyle>
            <a:lvl1pPr algn="l">
              <a:lnSpc>
                <a:spcPts val="5800"/>
              </a:lnSpc>
              <a:defRPr sz="6000" b="1" i="0" cap="all" baseline="0">
                <a:solidFill>
                  <a:srgbClr val="005BBB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DIVIDER SLIDE</a:t>
            </a:r>
          </a:p>
        </p:txBody>
      </p:sp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58368" y="3970337"/>
            <a:ext cx="6638544" cy="2212976"/>
          </a:xfrm>
          <a:prstGeom prst="rect">
            <a:avLst/>
          </a:prstGeom>
          <a:ln>
            <a:noFill/>
          </a:ln>
        </p:spPr>
        <p:txBody>
          <a:bodyPr lIns="0">
            <a:normAutofit/>
          </a:bodyPr>
          <a:lstStyle>
            <a:lvl1pPr marL="0" indent="0" algn="l">
              <a:buNone/>
              <a:defRPr sz="2800" b="0" baseline="0">
                <a:solidFill>
                  <a:schemeClr val="tx1"/>
                </a:solidFill>
                <a:latin typeface="+mj-lt"/>
                <a:ea typeface="Georgia" charset="0"/>
                <a:cs typeface="Georgia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Section 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347" y="1792"/>
            <a:ext cx="6572363" cy="938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46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88950" cy="6857998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658368" y="1490663"/>
            <a:ext cx="6638544" cy="2387600"/>
          </a:xfrm>
          <a:prstGeom prst="rect">
            <a:avLst/>
          </a:prstGeom>
          <a:ln>
            <a:noFill/>
          </a:ln>
        </p:spPr>
        <p:txBody>
          <a:bodyPr lIns="0" anchor="b"/>
          <a:lstStyle>
            <a:lvl1pPr algn="l">
              <a:lnSpc>
                <a:spcPts val="5800"/>
              </a:lnSpc>
              <a:defRPr sz="6000" b="1" i="0" cap="all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DIVIDER SLIDE</a:t>
            </a:r>
          </a:p>
        </p:txBody>
      </p:sp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58368" y="3970337"/>
            <a:ext cx="6638544" cy="2212976"/>
          </a:xfrm>
          <a:prstGeom prst="rect">
            <a:avLst/>
          </a:prstGeom>
          <a:ln>
            <a:noFill/>
          </a:ln>
        </p:spPr>
        <p:txBody>
          <a:bodyPr lIns="0">
            <a:normAutofit/>
          </a:bodyPr>
          <a:lstStyle>
            <a:lvl1pPr marL="0" indent="0" algn="l">
              <a:buNone/>
              <a:defRPr sz="2800" b="0" baseline="0">
                <a:solidFill>
                  <a:schemeClr val="bg1"/>
                </a:solidFill>
                <a:latin typeface="+mj-lt"/>
                <a:ea typeface="Georgia" charset="0"/>
                <a:cs typeface="Georgia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Section 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347" y="1792"/>
            <a:ext cx="6572363" cy="938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9968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69468" y="2189263"/>
            <a:ext cx="6402832" cy="379048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 b="0" i="0" spc="-5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vehicula</a:t>
            </a:r>
            <a:r>
              <a:rPr lang="en-US" dirty="0"/>
              <a:t> dui in </a:t>
            </a:r>
            <a:r>
              <a:rPr lang="en-US" dirty="0" err="1"/>
              <a:t>neque</a:t>
            </a:r>
            <a:r>
              <a:rPr lang="en-US" dirty="0"/>
              <a:t> </a:t>
            </a:r>
            <a:r>
              <a:rPr lang="en-US" dirty="0" err="1"/>
              <a:t>dignissim</a:t>
            </a:r>
            <a:r>
              <a:rPr lang="en-US" dirty="0"/>
              <a:t>, in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a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magna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. </a:t>
            </a:r>
            <a:r>
              <a:rPr lang="en-US" dirty="0" err="1"/>
              <a:t>Quisque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 libero </a:t>
            </a:r>
            <a:r>
              <a:rPr lang="en-US" dirty="0" err="1"/>
              <a:t>placerat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. Integer a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ante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. Class </a:t>
            </a:r>
            <a:r>
              <a:rPr lang="en-US" dirty="0" err="1"/>
              <a:t>aptent</a:t>
            </a:r>
            <a:r>
              <a:rPr lang="en-US" dirty="0"/>
              <a:t> </a:t>
            </a:r>
            <a:r>
              <a:rPr lang="en-US" dirty="0" err="1"/>
              <a:t>taciti</a:t>
            </a:r>
            <a:r>
              <a:rPr lang="en-US" dirty="0"/>
              <a:t> </a:t>
            </a:r>
            <a:r>
              <a:rPr lang="en-US" dirty="0" err="1"/>
              <a:t>sociosqu</a:t>
            </a:r>
            <a:r>
              <a:rPr lang="en-US" dirty="0"/>
              <a:t> ad </a:t>
            </a:r>
            <a:r>
              <a:rPr lang="en-US" dirty="0" err="1"/>
              <a:t>litora</a:t>
            </a:r>
            <a:r>
              <a:rPr lang="en-US" dirty="0"/>
              <a:t> </a:t>
            </a:r>
            <a:r>
              <a:rPr lang="en-US" dirty="0" err="1"/>
              <a:t>torquent</a:t>
            </a:r>
            <a:r>
              <a:rPr lang="en-US" dirty="0"/>
              <a:t>.</a:t>
            </a:r>
          </a:p>
        </p:txBody>
      </p:sp>
      <p:sp>
        <p:nvSpPr>
          <p:cNvPr id="5" name="Title Placeholder 12"/>
          <p:cNvSpPr>
            <a:spLocks noGrp="1"/>
          </p:cNvSpPr>
          <p:nvPr>
            <p:ph type="title" hasCustomPrompt="1"/>
          </p:nvPr>
        </p:nvSpPr>
        <p:spPr>
          <a:xfrm>
            <a:off x="566928" y="1316736"/>
            <a:ext cx="10515600" cy="86843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>
              <a:defRPr b="0"/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3668979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566928" y="2185416"/>
            <a:ext cx="4179753" cy="351140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 b="0" i="0" spc="-5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vehicula</a:t>
            </a:r>
            <a:r>
              <a:rPr lang="en-US" dirty="0"/>
              <a:t> dui in </a:t>
            </a:r>
            <a:r>
              <a:rPr lang="en-US" dirty="0" err="1"/>
              <a:t>neque</a:t>
            </a:r>
            <a:r>
              <a:rPr lang="en-US" dirty="0"/>
              <a:t> </a:t>
            </a:r>
            <a:r>
              <a:rPr lang="en-US" dirty="0" err="1"/>
              <a:t>dignissim</a:t>
            </a:r>
            <a:r>
              <a:rPr lang="en-US" dirty="0"/>
              <a:t>, in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a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magna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. </a:t>
            </a:r>
            <a:r>
              <a:rPr lang="en-US" dirty="0" err="1"/>
              <a:t>Quisque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 libero </a:t>
            </a:r>
            <a:r>
              <a:rPr lang="en-US" dirty="0" err="1"/>
              <a:t>placerat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. Integer a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ante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. 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5029200" y="2185416"/>
            <a:ext cx="4179753" cy="351140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 b="0" i="0" spc="-5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molestie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vitae dolor </a:t>
            </a:r>
            <a:r>
              <a:rPr lang="en-US" dirty="0" err="1"/>
              <a:t>euismod</a:t>
            </a:r>
            <a:r>
              <a:rPr lang="en-US" dirty="0"/>
              <a:t>,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finibus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mattis</a:t>
            </a:r>
            <a:r>
              <a:rPr lang="en-US" dirty="0"/>
              <a:t>. In </a:t>
            </a:r>
            <a:r>
              <a:rPr lang="en-US" dirty="0" err="1"/>
              <a:t>ornare</a:t>
            </a:r>
            <a:r>
              <a:rPr lang="en-US" dirty="0"/>
              <a:t> convallis </a:t>
            </a:r>
            <a:r>
              <a:rPr lang="en-US" dirty="0" err="1"/>
              <a:t>velit</a:t>
            </a:r>
            <a:r>
              <a:rPr lang="en-US" dirty="0"/>
              <a:t> vitae cursus. Integer </a:t>
            </a:r>
            <a:r>
              <a:rPr lang="en-US" dirty="0" err="1"/>
              <a:t>egestas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mi </a:t>
            </a:r>
            <a:r>
              <a:rPr lang="en-US" dirty="0" err="1"/>
              <a:t>vehicula</a:t>
            </a:r>
            <a:r>
              <a:rPr lang="en-US" dirty="0"/>
              <a:t> </a:t>
            </a:r>
            <a:r>
              <a:rPr lang="en-US" dirty="0" err="1"/>
              <a:t>sollicitudin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r>
              <a:rPr lang="en-US" dirty="0"/>
              <a:t> fames ac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.</a:t>
            </a:r>
          </a:p>
        </p:txBody>
      </p:sp>
      <p:sp>
        <p:nvSpPr>
          <p:cNvPr id="6" name="Title Placeholder 12"/>
          <p:cNvSpPr>
            <a:spLocks noGrp="1"/>
          </p:cNvSpPr>
          <p:nvPr>
            <p:ph type="title" hasCustomPrompt="1"/>
          </p:nvPr>
        </p:nvSpPr>
        <p:spPr>
          <a:xfrm>
            <a:off x="566928" y="1316736"/>
            <a:ext cx="10515600" cy="86843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>
              <a:defRPr b="0"/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618556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566928" y="2185416"/>
            <a:ext cx="8557757" cy="3732425"/>
          </a:xfrm>
          <a:prstGeom prst="rect">
            <a:avLst/>
          </a:prstGeom>
        </p:spPr>
        <p:txBody>
          <a:bodyPr lIns="182880" rIns="182880">
            <a:noAutofit/>
          </a:bodyPr>
          <a:lstStyle>
            <a:lvl1pPr marL="457200" marR="0" indent="-406400" algn="l" defTabSz="914400" rtl="0" eaLnBrk="1" fontAlgn="auto" latinLnBrk="0" hangingPunct="1">
              <a:lnSpc>
                <a:spcPts val="2600"/>
              </a:lnSpc>
              <a:spcBef>
                <a:spcPts val="1000"/>
              </a:spcBef>
              <a:spcAft>
                <a:spcPts val="0"/>
              </a:spcAft>
              <a:buClr>
                <a:srgbClr val="005BBB"/>
              </a:buClr>
              <a:buSzPct val="109000"/>
              <a:buFont typeface="Arial" charset="0"/>
              <a:buChar char="•"/>
              <a:tabLst/>
              <a:defRPr sz="2000" b="0" i="0" spc="-5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r>
              <a:rPr lang="en-US" dirty="0" err="1"/>
              <a:t>Quisque</a:t>
            </a:r>
            <a:r>
              <a:rPr lang="en-US" dirty="0"/>
              <a:t> ac </a:t>
            </a:r>
            <a:r>
              <a:rPr lang="en-US" dirty="0" err="1"/>
              <a:t>orci</a:t>
            </a:r>
            <a:r>
              <a:rPr lang="en-US" dirty="0"/>
              <a:t> in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</a:t>
            </a:r>
            <a:r>
              <a:rPr lang="en-US" dirty="0" err="1"/>
              <a:t>sagittis</a:t>
            </a:r>
            <a:r>
              <a:rPr lang="en-US" dirty="0"/>
              <a:t>.</a:t>
            </a:r>
          </a:p>
          <a:p>
            <a:r>
              <a:rPr lang="en-US" dirty="0" err="1"/>
              <a:t>Donec</a:t>
            </a:r>
            <a:r>
              <a:rPr lang="en-US" dirty="0"/>
              <a:t> vitae </a:t>
            </a:r>
            <a:r>
              <a:rPr lang="en-US" dirty="0" err="1"/>
              <a:t>justo</a:t>
            </a:r>
            <a:r>
              <a:rPr lang="en-US" dirty="0"/>
              <a:t> et </a:t>
            </a:r>
            <a:r>
              <a:rPr lang="en-US" dirty="0" err="1"/>
              <a:t>neque</a:t>
            </a:r>
            <a:r>
              <a:rPr lang="en-US" dirty="0"/>
              <a:t> </a:t>
            </a:r>
            <a:r>
              <a:rPr lang="en-US" dirty="0" err="1"/>
              <a:t>mollis</a:t>
            </a:r>
            <a:r>
              <a:rPr lang="en-US" dirty="0"/>
              <a:t> </a:t>
            </a:r>
            <a:r>
              <a:rPr lang="en-US" dirty="0" err="1"/>
              <a:t>consectetur</a:t>
            </a:r>
            <a:r>
              <a:rPr lang="en-US" dirty="0"/>
              <a:t>.</a:t>
            </a:r>
          </a:p>
          <a:p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 ex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</a:t>
            </a:r>
          </a:p>
          <a:p>
            <a:r>
              <a:rPr lang="en-US" dirty="0" err="1"/>
              <a:t>Cras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ac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dignissim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</a:t>
            </a:r>
          </a:p>
          <a:p>
            <a:r>
              <a:rPr lang="en-US" dirty="0" err="1"/>
              <a:t>Duis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odio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sodales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</a:t>
            </a:r>
          </a:p>
          <a:p>
            <a:r>
              <a:rPr lang="en-US" dirty="0"/>
              <a:t>Justo et neque odio facilisis turpis </a:t>
            </a:r>
            <a:r>
              <a:rPr lang="en-US" dirty="0" err="1"/>
              <a:t>sodales</a:t>
            </a:r>
            <a:r>
              <a:rPr lang="en-US" dirty="0"/>
              <a:t> placerat.</a:t>
            </a:r>
          </a:p>
        </p:txBody>
      </p:sp>
      <p:sp>
        <p:nvSpPr>
          <p:cNvPr id="6" name="Title Placeholder 12"/>
          <p:cNvSpPr>
            <a:spLocks noGrp="1"/>
          </p:cNvSpPr>
          <p:nvPr>
            <p:ph type="title" hasCustomPrompt="1"/>
          </p:nvPr>
        </p:nvSpPr>
        <p:spPr>
          <a:xfrm>
            <a:off x="566928" y="1316736"/>
            <a:ext cx="10515600" cy="86843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>
              <a:defRPr b="0" baseline="0"/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307407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3 level Bullet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566928" y="2185416"/>
            <a:ext cx="9678987" cy="38481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300"/>
              </a:lnSpc>
              <a:buClr>
                <a:srgbClr val="005BBB"/>
              </a:buClr>
              <a:buFontTx/>
              <a:buNone/>
              <a:defRPr sz="1700" b="1">
                <a:solidFill>
                  <a:srgbClr val="005BBB"/>
                </a:solidFill>
                <a:latin typeface="Arial" charset="0"/>
                <a:ea typeface="Arial" charset="0"/>
                <a:cs typeface="Arial" charset="0"/>
              </a:defRPr>
            </a:lvl1pPr>
            <a:lvl2pPr marL="736600" indent="-279400">
              <a:lnSpc>
                <a:spcPts val="2300"/>
              </a:lnSpc>
              <a:buClr>
                <a:srgbClr val="005BBB"/>
              </a:buClr>
              <a:buFont typeface="Arial" charset="0"/>
              <a:buChar char="•"/>
              <a:tabLst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marR="0" indent="-228600" algn="l" defTabSz="914400" rtl="0" eaLnBrk="1" fontAlgn="auto" latinLnBrk="0" hangingPunct="1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Clr>
                <a:srgbClr val="005BBB"/>
              </a:buClr>
              <a:buSzTx/>
              <a:buFont typeface="LucidaGrande" charset="0"/>
              <a:buChar char="-"/>
              <a:tabLst>
                <a:tab pos="1143000" algn="l"/>
              </a:tabLs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buClr>
                <a:srgbClr val="005BBB"/>
              </a:buClr>
              <a:defRPr>
                <a:solidFill>
                  <a:srgbClr val="666666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buClr>
                <a:srgbClr val="005BBB"/>
              </a:buClr>
              <a:defRPr>
                <a:solidFill>
                  <a:srgbClr val="666666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 text</a:t>
            </a:r>
          </a:p>
          <a:p>
            <a:pPr lvl="2"/>
            <a:r>
              <a:rPr lang="en-US" dirty="0"/>
              <a:t>Third level</a:t>
            </a:r>
          </a:p>
          <a:p>
            <a:pPr lvl="1"/>
            <a:r>
              <a:rPr lang="en-US" dirty="0"/>
              <a:t>Second level text</a:t>
            </a:r>
          </a:p>
          <a:p>
            <a:pPr marL="1143000" marR="0" lvl="2" indent="-228600" algn="l" defTabSz="914400" rtl="0" eaLnBrk="1" fontAlgn="auto" latinLnBrk="0" hangingPunct="1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Clr>
                <a:srgbClr val="005BBB"/>
              </a:buClr>
              <a:buSzTx/>
              <a:buFont typeface="LucidaGrande" charset="0"/>
              <a:buChar char="-"/>
              <a:tabLst/>
              <a:defRPr/>
            </a:pPr>
            <a:r>
              <a:rPr lang="en-US" dirty="0"/>
              <a:t>Third level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 text </a:t>
            </a:r>
          </a:p>
          <a:p>
            <a:pPr lvl="2"/>
            <a:r>
              <a:rPr lang="en-US" dirty="0"/>
              <a:t>Third level</a:t>
            </a:r>
          </a:p>
          <a:p>
            <a:pPr marL="1143000" marR="0" lvl="2" indent="-228600" algn="l" defTabSz="914400" rtl="0" eaLnBrk="1" fontAlgn="auto" latinLnBrk="0" hangingPunct="1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Clr>
                <a:srgbClr val="005BBB"/>
              </a:buClr>
              <a:buSzTx/>
              <a:buFont typeface="LucidaGrande" charset="0"/>
              <a:buChar char="-"/>
              <a:tabLst/>
              <a:defRPr/>
            </a:pPr>
            <a:r>
              <a:rPr lang="en-US" dirty="0"/>
              <a:t>Third level</a:t>
            </a:r>
          </a:p>
        </p:txBody>
      </p:sp>
      <p:sp>
        <p:nvSpPr>
          <p:cNvPr id="5" name="Title Placeholder 12"/>
          <p:cNvSpPr>
            <a:spLocks noGrp="1"/>
          </p:cNvSpPr>
          <p:nvPr>
            <p:ph type="title" hasCustomPrompt="1"/>
          </p:nvPr>
        </p:nvSpPr>
        <p:spPr>
          <a:xfrm>
            <a:off x="566928" y="1316736"/>
            <a:ext cx="10515600" cy="86843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>
              <a:defRPr b="0"/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5494120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5473700" y="1143001"/>
            <a:ext cx="6718300" cy="571817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t">
            <a:norm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 dirty="0"/>
          </a:p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69469" y="2189263"/>
            <a:ext cx="4002532" cy="276832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 b="0" i="0" spc="-5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vehicula</a:t>
            </a:r>
            <a:r>
              <a:rPr lang="en-US" dirty="0"/>
              <a:t> dui in </a:t>
            </a:r>
            <a:r>
              <a:rPr lang="en-US" dirty="0" err="1"/>
              <a:t>neque</a:t>
            </a:r>
            <a:r>
              <a:rPr lang="en-US" dirty="0"/>
              <a:t> </a:t>
            </a:r>
            <a:r>
              <a:rPr lang="en-US" dirty="0" err="1"/>
              <a:t>dignissim</a:t>
            </a:r>
            <a:r>
              <a:rPr lang="en-US" dirty="0"/>
              <a:t>, in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a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magna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. </a:t>
            </a:r>
            <a:r>
              <a:rPr lang="en-US" dirty="0" err="1"/>
              <a:t>Quisque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 and libero </a:t>
            </a:r>
            <a:r>
              <a:rPr lang="en-US" dirty="0" err="1"/>
              <a:t>placerat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. Integer a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ante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. Class </a:t>
            </a:r>
            <a:r>
              <a:rPr lang="en-US" dirty="0" err="1"/>
              <a:t>aptent</a:t>
            </a:r>
            <a:r>
              <a:rPr lang="en-US" dirty="0"/>
              <a:t> </a:t>
            </a:r>
            <a:r>
              <a:rPr lang="en-US" dirty="0" err="1"/>
              <a:t>taciti</a:t>
            </a:r>
            <a:r>
              <a:rPr lang="en-US" dirty="0"/>
              <a:t> </a:t>
            </a:r>
            <a:r>
              <a:rPr lang="en-US" dirty="0" err="1"/>
              <a:t>sociosqu</a:t>
            </a:r>
            <a:r>
              <a:rPr lang="en-US" dirty="0"/>
              <a:t> ad </a:t>
            </a:r>
            <a:r>
              <a:rPr lang="en-US" dirty="0" err="1"/>
              <a:t>litora</a:t>
            </a:r>
            <a:r>
              <a:rPr lang="en-US" dirty="0"/>
              <a:t> </a:t>
            </a:r>
            <a:r>
              <a:rPr lang="en-US" dirty="0" err="1"/>
              <a:t>torquent</a:t>
            </a:r>
            <a:r>
              <a:rPr lang="en-US" dirty="0"/>
              <a:t>.</a:t>
            </a:r>
          </a:p>
        </p:txBody>
      </p:sp>
      <p:sp>
        <p:nvSpPr>
          <p:cNvPr id="5" name="Title Placeholder 12"/>
          <p:cNvSpPr>
            <a:spLocks noGrp="1"/>
          </p:cNvSpPr>
          <p:nvPr>
            <p:ph type="title" hasCustomPrompt="1"/>
          </p:nvPr>
        </p:nvSpPr>
        <p:spPr>
          <a:xfrm>
            <a:off x="566928" y="1316736"/>
            <a:ext cx="4531638" cy="86843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>
              <a:defRPr b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7" name="Picture Placeholder 2"/>
          <p:cNvSpPr>
            <a:spLocks noGrp="1" noChangeAspect="1"/>
          </p:cNvSpPr>
          <p:nvPr>
            <p:ph type="pic" idx="14"/>
          </p:nvPr>
        </p:nvSpPr>
        <p:spPr>
          <a:xfrm>
            <a:off x="5626100" y="1295401"/>
            <a:ext cx="6718300" cy="571817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txBody>
          <a:bodyPr anchor="t">
            <a:norm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 dirty="0"/>
          </a:p>
          <a:p>
            <a:r>
              <a:rPr lang="en-US" dirty="0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17480405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68638" y="0"/>
            <a:ext cx="1169605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6" algn="ctr"/>
            <a:r>
              <a:rPr lang="en-US" sz="2400" dirty="0">
                <a:latin typeface="Arial" charset="0"/>
              </a:rPr>
              <a:t>‘-</a:t>
            </a:r>
          </a:p>
        </p:txBody>
      </p:sp>
      <p:sp>
        <p:nvSpPr>
          <p:cNvPr id="8" name="Title 1"/>
          <p:cNvSpPr txBox="1">
            <a:spLocks/>
          </p:cNvSpPr>
          <p:nvPr userDrawn="1"/>
        </p:nvSpPr>
        <p:spPr>
          <a:xfrm>
            <a:off x="2045778" y="1023929"/>
            <a:ext cx="8557756" cy="1402691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algn="l" defTabSz="6858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b="1" i="0" kern="1200" baseline="0">
                <a:solidFill>
                  <a:schemeClr val="tx1"/>
                </a:solidFill>
                <a:latin typeface="Effra Trial Heavy" charset="0"/>
                <a:ea typeface="Effra Trial Heavy" charset="0"/>
                <a:cs typeface="Effra Trial Heavy" charset="0"/>
              </a:defRPr>
            </a:lvl1pPr>
          </a:lstStyle>
          <a:p>
            <a:endParaRPr lang="en-US" sz="4800" dirty="0">
              <a:latin typeface="Georgia" charset="0"/>
              <a:ea typeface="Georgia" charset="0"/>
              <a:cs typeface="Georgia" charset="0"/>
            </a:endParaRPr>
          </a:p>
        </p:txBody>
      </p:sp>
      <p:sp>
        <p:nvSpPr>
          <p:cNvPr id="9" name="Text Placeholder 2"/>
          <p:cNvSpPr txBox="1">
            <a:spLocks/>
          </p:cNvSpPr>
          <p:nvPr userDrawn="1"/>
        </p:nvSpPr>
        <p:spPr>
          <a:xfrm>
            <a:off x="2045778" y="2555888"/>
            <a:ext cx="8557756" cy="30782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b="0" i="0" kern="1200">
                <a:solidFill>
                  <a:srgbClr val="828383"/>
                </a:solidFill>
                <a:latin typeface="Museo Slab 100" charset="0"/>
                <a:ea typeface="Museo Slab 100" charset="0"/>
                <a:cs typeface="Museo Slab 100" charset="0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600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88950" cy="6857998"/>
          </a:xfrm>
          <a:prstGeom prst="rect">
            <a:avLst/>
          </a:prstGeom>
        </p:spPr>
      </p:pic>
      <p:sp>
        <p:nvSpPr>
          <p:cNvPr id="12" name="Text Placeholder 11"/>
          <p:cNvSpPr>
            <a:spLocks noGrp="1"/>
          </p:cNvSpPr>
          <p:nvPr>
            <p:ph type="body" idx="1"/>
          </p:nvPr>
        </p:nvSpPr>
        <p:spPr>
          <a:xfrm>
            <a:off x="566928" y="2320111"/>
            <a:ext cx="10515600" cy="38133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Title Placeholder 12"/>
          <p:cNvSpPr>
            <a:spLocks noGrp="1"/>
          </p:cNvSpPr>
          <p:nvPr>
            <p:ph type="title"/>
          </p:nvPr>
        </p:nvSpPr>
        <p:spPr>
          <a:xfrm>
            <a:off x="566928" y="1316736"/>
            <a:ext cx="10515600" cy="86843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title</a:t>
            </a:r>
          </a:p>
        </p:txBody>
      </p:sp>
      <p:sp>
        <p:nvSpPr>
          <p:cNvPr id="11" name="Slide Number Placeholder 6"/>
          <p:cNvSpPr txBox="1">
            <a:spLocks/>
          </p:cNvSpPr>
          <p:nvPr userDrawn="1"/>
        </p:nvSpPr>
        <p:spPr>
          <a:xfrm>
            <a:off x="10255504" y="6240989"/>
            <a:ext cx="725424" cy="534516"/>
          </a:xfrm>
          <a:prstGeom prst="rect">
            <a:avLst/>
          </a:prstGeom>
        </p:spPr>
        <p:txBody>
          <a:bodyPr vert="horz" lIns="121920" tIns="60960" rIns="121920" bIns="60960" rtlCol="0" anchor="ctr"/>
          <a:lstStyle>
            <a:defPPr>
              <a:defRPr lang="en-US"/>
            </a:defPPr>
            <a:lvl1pPr marL="0" algn="r" defTabSz="685800" rtl="0" eaLnBrk="1" latinLnBrk="0" hangingPunct="1">
              <a:defRPr sz="1000" b="1" i="0" kern="1200">
                <a:solidFill>
                  <a:srgbClr val="828383"/>
                </a:solidFill>
                <a:latin typeface="Museo Slab 900" charset="0"/>
                <a:ea typeface="Museo Slab 900" charset="0"/>
                <a:cs typeface="Museo Slab 900" charset="0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915D2C3-7EB9-F849-9C19-1CC92E2870ED}" type="slidenum">
              <a:rPr lang="en-US" sz="1600" b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pPr/>
              <a:t>‹#›</a:t>
            </a:fld>
            <a:endParaRPr lang="en-US" sz="16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347" y="1792"/>
            <a:ext cx="6572363" cy="938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0356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8" r:id="rId1"/>
    <p:sldLayoutId id="2147483896" r:id="rId2"/>
    <p:sldLayoutId id="2147483894" r:id="rId3"/>
    <p:sldLayoutId id="2147483909" r:id="rId4"/>
    <p:sldLayoutId id="2147483895" r:id="rId5"/>
    <p:sldLayoutId id="2147483897" r:id="rId6"/>
    <p:sldLayoutId id="2147483907" r:id="rId7"/>
    <p:sldLayoutId id="2147483898" r:id="rId8"/>
    <p:sldLayoutId id="2147483900" r:id="rId9"/>
    <p:sldLayoutId id="2147483906" r:id="rId10"/>
    <p:sldLayoutId id="2147483902" r:id="rId11"/>
    <p:sldLayoutId id="2147483904" r:id="rId1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000" b="0" kern="1200">
          <a:solidFill>
            <a:schemeClr val="tx2"/>
          </a:solidFill>
          <a:latin typeface="+mj-lt"/>
          <a:ea typeface="Georgia" charset="0"/>
          <a:cs typeface="Georgia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005BBB"/>
        </a:buClr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Arial" charset="0"/>
          <a:ea typeface="Arial" charset="0"/>
          <a:cs typeface="Arial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5BBB"/>
        </a:buClr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Arial" charset="0"/>
          <a:ea typeface="Arial" charset="0"/>
          <a:cs typeface="Arial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5BBB"/>
        </a:buClr>
        <a:buFont typeface="LucidaGrande" charset="0"/>
        <a:buChar char="-"/>
        <a:defRPr sz="1800" kern="1200" baseline="0">
          <a:solidFill>
            <a:schemeClr val="tx1"/>
          </a:solidFill>
          <a:latin typeface="Arial" charset="0"/>
          <a:ea typeface="Arial" charset="0"/>
          <a:cs typeface="Arial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5BBB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5BBB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880">
          <p15:clr>
            <a:srgbClr val="F26B43"/>
          </p15:clr>
        </p15:guide>
        <p15:guide id="2" pos="416">
          <p15:clr>
            <a:srgbClr val="F26B43"/>
          </p15:clr>
        </p15:guide>
        <p15:guide id="3" orient="horz" pos="4016">
          <p15:clr>
            <a:srgbClr val="F26B43"/>
          </p15:clr>
        </p15:guide>
        <p15:guide id="4" pos="7392">
          <p15:clr>
            <a:srgbClr val="F26B43"/>
          </p15:clr>
        </p15:guide>
        <p15:guide id="5" pos="288">
          <p15:clr>
            <a:srgbClr val="F26B43"/>
          </p15:clr>
        </p15:guide>
        <p15:guide id="6" pos="4464">
          <p15:clr>
            <a:srgbClr val="F26B43"/>
          </p15:clr>
        </p15:guide>
        <p15:guide id="7" pos="4704">
          <p15:clr>
            <a:srgbClr val="F26B43"/>
          </p15:clr>
        </p15:guide>
        <p15:guide id="8" pos="4512">
          <p15:clr>
            <a:srgbClr val="F26B43"/>
          </p15:clr>
        </p15:guide>
        <p15:guide id="9" orient="horz" pos="1848">
          <p15:clr>
            <a:srgbClr val="F26B43"/>
          </p15:clr>
        </p15:guide>
        <p15:guide id="10" orient="horz" pos="1896">
          <p15:clr>
            <a:srgbClr val="F26B43"/>
          </p15:clr>
        </p15:guide>
        <p15:guide id="11" orient="horz" pos="2880">
          <p15:clr>
            <a:srgbClr val="F26B43"/>
          </p15:clr>
        </p15:guide>
        <p15:guide id="12" orient="horz" pos="283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88253" y="3838134"/>
            <a:ext cx="9194413" cy="1632621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MGS 649SEM | MS PRACTICUM | Prof. DOMINIC SELLITO</a:t>
            </a:r>
          </a:p>
          <a:p>
            <a:br>
              <a:rPr lang="en-US" sz="2400" dirty="0"/>
            </a:br>
            <a:r>
              <a:rPr lang="en-US" sz="2400" dirty="0"/>
              <a:t>BY –  RAHUL JAISWAL | 50600963</a:t>
            </a:r>
          </a:p>
          <a:p>
            <a:r>
              <a:rPr lang="en-US" sz="2400" dirty="0"/>
              <a:t>          NIMISHA NOOTI | 50602756  </a:t>
            </a: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288253" y="1435857"/>
            <a:ext cx="6826224" cy="2386584"/>
          </a:xfrm>
        </p:spPr>
        <p:txBody>
          <a:bodyPr>
            <a:noAutofit/>
          </a:bodyPr>
          <a:lstStyle/>
          <a:p>
            <a:r>
              <a:rPr lang="en-US" sz="4800" b="1" dirty="0">
                <a:effectLst/>
                <a:latin typeface="+mn-lt"/>
                <a:ea typeface="Calibri" panose="020F0502020204030204" pitchFamily="34" charset="0"/>
              </a:rPr>
              <a:t>Predicting High-Risk COVID-19 Counties Using Health and SDOH Indicators</a:t>
            </a:r>
            <a:endParaRPr lang="en-US" sz="4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107786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54A004-AD3B-06CD-DC47-EA4498C82B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436F71-F50C-E847-BABC-0592475547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349" y="770826"/>
            <a:ext cx="4531638" cy="868430"/>
          </a:xfrm>
        </p:spPr>
        <p:txBody>
          <a:bodyPr anchor="b">
            <a:normAutofit/>
          </a:bodyPr>
          <a:lstStyle/>
          <a:p>
            <a:r>
              <a:rPr lang="en-US" sz="2800" dirty="0"/>
              <a:t>MODELLING APPROACH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3BF7571-21E5-DF14-AAE5-185D62C07A32}"/>
              </a:ext>
            </a:extLst>
          </p:cNvPr>
          <p:cNvGraphicFramePr>
            <a:graphicFrameLocks noGrp="1"/>
          </p:cNvGraphicFramePr>
          <p:nvPr>
            <p:ph type="chart" sz="quarter" idx="16"/>
            <p:extLst>
              <p:ext uri="{D42A27DB-BD31-4B8C-83A1-F6EECF244321}">
                <p14:modId xmlns:p14="http://schemas.microsoft.com/office/powerpoint/2010/main" val="2323783245"/>
              </p:ext>
            </p:extLst>
          </p:nvPr>
        </p:nvGraphicFramePr>
        <p:xfrm>
          <a:off x="567348" y="1853062"/>
          <a:ext cx="9941427" cy="44656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31568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66927" y="761966"/>
            <a:ext cx="10515600" cy="868430"/>
          </a:xfrm>
        </p:spPr>
        <p:txBody>
          <a:bodyPr anchor="b">
            <a:normAutofit/>
          </a:bodyPr>
          <a:lstStyle/>
          <a:p>
            <a:r>
              <a:rPr lang="en-US" dirty="0"/>
              <a:t>MODEL COMPARISION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7DFCA21C-D89D-F619-F37C-23AC61CB29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564762"/>
              </p:ext>
            </p:extLst>
          </p:nvPr>
        </p:nvGraphicFramePr>
        <p:xfrm>
          <a:off x="566927" y="1774209"/>
          <a:ext cx="9996439" cy="4321823"/>
        </p:xfrm>
        <a:graphic>
          <a:graphicData uri="http://schemas.openxmlformats.org/drawingml/2006/table">
            <a:tbl>
              <a:tblPr>
                <a:tableStyleId>{284E427A-3D55-4303-BF80-6455036E1DE7}</a:tableStyleId>
              </a:tblPr>
              <a:tblGrid>
                <a:gridCol w="2094386">
                  <a:extLst>
                    <a:ext uri="{9D8B030D-6E8A-4147-A177-3AD203B41FA5}">
                      <a16:colId xmlns:a16="http://schemas.microsoft.com/office/drawing/2014/main" val="3878683314"/>
                    </a:ext>
                  </a:extLst>
                </a:gridCol>
                <a:gridCol w="2552132">
                  <a:extLst>
                    <a:ext uri="{9D8B030D-6E8A-4147-A177-3AD203B41FA5}">
                      <a16:colId xmlns:a16="http://schemas.microsoft.com/office/drawing/2014/main" val="3656324037"/>
                    </a:ext>
                  </a:extLst>
                </a:gridCol>
                <a:gridCol w="2595038">
                  <a:extLst>
                    <a:ext uri="{9D8B030D-6E8A-4147-A177-3AD203B41FA5}">
                      <a16:colId xmlns:a16="http://schemas.microsoft.com/office/drawing/2014/main" val="4255177789"/>
                    </a:ext>
                  </a:extLst>
                </a:gridCol>
                <a:gridCol w="2754883">
                  <a:extLst>
                    <a:ext uri="{9D8B030D-6E8A-4147-A177-3AD203B41FA5}">
                      <a16:colId xmlns:a16="http://schemas.microsoft.com/office/drawing/2014/main" val="3233029537"/>
                    </a:ext>
                  </a:extLst>
                </a:gridCol>
              </a:tblGrid>
              <a:tr h="545926">
                <a:tc>
                  <a:txBody>
                    <a:bodyPr/>
                    <a:lstStyle/>
                    <a:p>
                      <a:r>
                        <a:rPr lang="en-US" sz="1600" b="1" cap="none" spc="0" dirty="0">
                          <a:solidFill>
                            <a:schemeClr val="tx1"/>
                          </a:solidFill>
                        </a:rPr>
                        <a:t>Metric</a:t>
                      </a:r>
                      <a:endParaRPr lang="en-US" sz="16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61222" marR="61222" marT="61222" marB="122443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cap="none" spc="0">
                          <a:solidFill>
                            <a:schemeClr val="tx1"/>
                          </a:solidFill>
                        </a:rPr>
                        <a:t>Logistic Regression</a:t>
                      </a:r>
                      <a:endParaRPr lang="en-US" sz="1600" cap="none" spc="0">
                        <a:solidFill>
                          <a:schemeClr val="tx1"/>
                        </a:solidFill>
                      </a:endParaRPr>
                    </a:p>
                  </a:txBody>
                  <a:tcPr marL="61222" marR="61222" marT="61222" marB="122443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cap="none" spc="0">
                          <a:solidFill>
                            <a:schemeClr val="tx1"/>
                          </a:solidFill>
                        </a:rPr>
                        <a:t>KNN (k=5)</a:t>
                      </a:r>
                      <a:endParaRPr lang="en-US" sz="1600" cap="none" spc="0">
                        <a:solidFill>
                          <a:schemeClr val="tx1"/>
                        </a:solidFill>
                      </a:endParaRPr>
                    </a:p>
                  </a:txBody>
                  <a:tcPr marL="61222" marR="61222" marT="61222" marB="122443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cap="none" spc="0">
                          <a:solidFill>
                            <a:schemeClr val="tx1"/>
                          </a:solidFill>
                        </a:rPr>
                        <a:t>XGBoost Classifier</a:t>
                      </a:r>
                      <a:endParaRPr lang="en-US" sz="1600" cap="none" spc="0">
                        <a:solidFill>
                          <a:schemeClr val="tx1"/>
                        </a:solidFill>
                      </a:endParaRPr>
                    </a:p>
                  </a:txBody>
                  <a:tcPr marL="61222" marR="61222" marT="61222" marB="122443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4238598"/>
                  </a:ext>
                </a:extLst>
              </a:tr>
              <a:tr h="545926">
                <a:tc>
                  <a:txBody>
                    <a:bodyPr/>
                    <a:lstStyle/>
                    <a:p>
                      <a:r>
                        <a:rPr lang="en-US" sz="1600" b="1" cap="none" spc="0">
                          <a:solidFill>
                            <a:schemeClr val="tx1"/>
                          </a:solidFill>
                        </a:rPr>
                        <a:t>Accuracy</a:t>
                      </a:r>
                      <a:endParaRPr lang="en-US" sz="1600" cap="none" spc="0">
                        <a:solidFill>
                          <a:schemeClr val="tx1"/>
                        </a:solidFill>
                      </a:endParaRPr>
                    </a:p>
                  </a:txBody>
                  <a:tcPr marL="61222" marR="61222" marT="61222" marB="122443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cap="none" spc="0" dirty="0">
                          <a:solidFill>
                            <a:schemeClr val="tx1"/>
                          </a:solidFill>
                        </a:rPr>
                        <a:t>52.9%</a:t>
                      </a:r>
                    </a:p>
                  </a:txBody>
                  <a:tcPr marL="61222" marR="61222" marT="61222" marB="122443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cap="none" spc="0">
                          <a:solidFill>
                            <a:schemeClr val="tx1"/>
                          </a:solidFill>
                        </a:rPr>
                        <a:t>47.1%</a:t>
                      </a:r>
                    </a:p>
                  </a:txBody>
                  <a:tcPr marL="61222" marR="61222" marT="61222" marB="122443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cap="none" spc="0">
                          <a:solidFill>
                            <a:schemeClr val="tx1"/>
                          </a:solidFill>
                        </a:rPr>
                        <a:t>58.8%</a:t>
                      </a:r>
                      <a:endParaRPr lang="en-US" sz="1600" cap="none" spc="0">
                        <a:solidFill>
                          <a:schemeClr val="tx1"/>
                        </a:solidFill>
                      </a:endParaRPr>
                    </a:p>
                  </a:txBody>
                  <a:tcPr marL="61222" marR="61222" marT="61222" marB="122443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5712532"/>
                  </a:ext>
                </a:extLst>
              </a:tr>
              <a:tr h="545926">
                <a:tc>
                  <a:txBody>
                    <a:bodyPr/>
                    <a:lstStyle/>
                    <a:p>
                      <a:r>
                        <a:rPr lang="en-US" sz="1600" b="1" cap="none" spc="0">
                          <a:solidFill>
                            <a:schemeClr val="tx1"/>
                          </a:solidFill>
                        </a:rPr>
                        <a:t>Precision</a:t>
                      </a:r>
                      <a:endParaRPr lang="en-US" sz="1600" cap="none" spc="0">
                        <a:solidFill>
                          <a:schemeClr val="tx1"/>
                        </a:solidFill>
                      </a:endParaRPr>
                    </a:p>
                  </a:txBody>
                  <a:tcPr marL="61222" marR="61222" marT="61222" marB="122443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cap="none" spc="0">
                          <a:solidFill>
                            <a:schemeClr val="tx1"/>
                          </a:solidFill>
                        </a:rPr>
                        <a:t>75.0%</a:t>
                      </a:r>
                      <a:endParaRPr lang="en-US" sz="1600" cap="none" spc="0">
                        <a:solidFill>
                          <a:schemeClr val="tx1"/>
                        </a:solidFill>
                      </a:endParaRPr>
                    </a:p>
                  </a:txBody>
                  <a:tcPr marL="61222" marR="61222" marT="61222" marB="122443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cap="none" spc="0">
                          <a:solidFill>
                            <a:schemeClr val="tx1"/>
                          </a:solidFill>
                        </a:rPr>
                        <a:t>57.1%</a:t>
                      </a:r>
                    </a:p>
                  </a:txBody>
                  <a:tcPr marL="61222" marR="61222" marT="61222" marB="122443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cap="none" spc="0">
                          <a:solidFill>
                            <a:schemeClr val="tx1"/>
                          </a:solidFill>
                        </a:rPr>
                        <a:t>71.4%</a:t>
                      </a:r>
                    </a:p>
                  </a:txBody>
                  <a:tcPr marL="61222" marR="61222" marT="61222" marB="122443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2691427"/>
                  </a:ext>
                </a:extLst>
              </a:tr>
              <a:tr h="545926">
                <a:tc>
                  <a:txBody>
                    <a:bodyPr/>
                    <a:lstStyle/>
                    <a:p>
                      <a:r>
                        <a:rPr lang="en-US" sz="1600" b="1" cap="none" spc="0">
                          <a:solidFill>
                            <a:schemeClr val="tx1"/>
                          </a:solidFill>
                        </a:rPr>
                        <a:t>Recall</a:t>
                      </a:r>
                      <a:endParaRPr lang="en-US" sz="1600" cap="none" spc="0">
                        <a:solidFill>
                          <a:schemeClr val="tx1"/>
                        </a:solidFill>
                      </a:endParaRPr>
                    </a:p>
                  </a:txBody>
                  <a:tcPr marL="61222" marR="61222" marT="61222" marB="122443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cap="none" spc="0">
                          <a:solidFill>
                            <a:schemeClr val="tx1"/>
                          </a:solidFill>
                        </a:rPr>
                        <a:t>30.0%</a:t>
                      </a:r>
                    </a:p>
                  </a:txBody>
                  <a:tcPr marL="61222" marR="61222" marT="61222" marB="122443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cap="none" spc="0">
                          <a:solidFill>
                            <a:schemeClr val="tx1"/>
                          </a:solidFill>
                        </a:rPr>
                        <a:t>40.0%</a:t>
                      </a:r>
                    </a:p>
                  </a:txBody>
                  <a:tcPr marL="61222" marR="61222" marT="61222" marB="122443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cap="none" spc="0">
                          <a:solidFill>
                            <a:schemeClr val="tx1"/>
                          </a:solidFill>
                        </a:rPr>
                        <a:t>50.0%</a:t>
                      </a:r>
                      <a:endParaRPr lang="en-US" sz="1600" cap="none" spc="0">
                        <a:solidFill>
                          <a:schemeClr val="tx1"/>
                        </a:solidFill>
                      </a:endParaRPr>
                    </a:p>
                  </a:txBody>
                  <a:tcPr marL="61222" marR="61222" marT="61222" marB="122443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3937303"/>
                  </a:ext>
                </a:extLst>
              </a:tr>
              <a:tr h="545926">
                <a:tc>
                  <a:txBody>
                    <a:bodyPr/>
                    <a:lstStyle/>
                    <a:p>
                      <a:r>
                        <a:rPr lang="en-US" sz="1600" b="1" cap="none" spc="0">
                          <a:solidFill>
                            <a:schemeClr val="tx1"/>
                          </a:solidFill>
                        </a:rPr>
                        <a:t>F1 Score</a:t>
                      </a:r>
                      <a:endParaRPr lang="en-US" sz="1600" cap="none" spc="0">
                        <a:solidFill>
                          <a:schemeClr val="tx1"/>
                        </a:solidFill>
                      </a:endParaRPr>
                    </a:p>
                  </a:txBody>
                  <a:tcPr marL="61222" marR="61222" marT="61222" marB="122443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cap="none" spc="0">
                          <a:solidFill>
                            <a:schemeClr val="tx1"/>
                          </a:solidFill>
                        </a:rPr>
                        <a:t>0.429</a:t>
                      </a:r>
                    </a:p>
                  </a:txBody>
                  <a:tcPr marL="61222" marR="61222" marT="61222" marB="122443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cap="none" spc="0">
                          <a:solidFill>
                            <a:schemeClr val="tx1"/>
                          </a:solidFill>
                        </a:rPr>
                        <a:t>0.472</a:t>
                      </a:r>
                    </a:p>
                  </a:txBody>
                  <a:tcPr marL="61222" marR="61222" marT="61222" marB="122443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cap="none" spc="0">
                          <a:solidFill>
                            <a:schemeClr val="tx1"/>
                          </a:solidFill>
                        </a:rPr>
                        <a:t>0.588</a:t>
                      </a:r>
                      <a:endParaRPr lang="en-US" sz="1600" cap="none" spc="0">
                        <a:solidFill>
                          <a:schemeClr val="tx1"/>
                        </a:solidFill>
                      </a:endParaRPr>
                    </a:p>
                  </a:txBody>
                  <a:tcPr marL="61222" marR="61222" marT="61222" marB="122443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4727734"/>
                  </a:ext>
                </a:extLst>
              </a:tr>
              <a:tr h="545926">
                <a:tc>
                  <a:txBody>
                    <a:bodyPr/>
                    <a:lstStyle/>
                    <a:p>
                      <a:r>
                        <a:rPr lang="en-US" sz="1600" b="1" cap="none" spc="0">
                          <a:solidFill>
                            <a:schemeClr val="tx1"/>
                          </a:solidFill>
                        </a:rPr>
                        <a:t>ROC AUC</a:t>
                      </a:r>
                      <a:endParaRPr lang="en-US" sz="1600" cap="none" spc="0">
                        <a:solidFill>
                          <a:schemeClr val="tx1"/>
                        </a:solidFill>
                      </a:endParaRPr>
                    </a:p>
                  </a:txBody>
                  <a:tcPr marL="61222" marR="61222" marT="61222" marB="122443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cap="none" spc="0">
                          <a:solidFill>
                            <a:schemeClr val="tx1"/>
                          </a:solidFill>
                        </a:rPr>
                        <a:t>0.471</a:t>
                      </a:r>
                    </a:p>
                  </a:txBody>
                  <a:tcPr marL="61222" marR="61222" marT="61222" marB="122443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cap="none" spc="0">
                          <a:solidFill>
                            <a:schemeClr val="tx1"/>
                          </a:solidFill>
                        </a:rPr>
                        <a:t>0.550</a:t>
                      </a:r>
                    </a:p>
                  </a:txBody>
                  <a:tcPr marL="61222" marR="61222" marT="61222" marB="122443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cap="none" spc="0">
                          <a:solidFill>
                            <a:schemeClr val="tx1"/>
                          </a:solidFill>
                        </a:rPr>
                        <a:t>0.671</a:t>
                      </a:r>
                      <a:endParaRPr lang="en-US" sz="1600" cap="none" spc="0">
                        <a:solidFill>
                          <a:schemeClr val="tx1"/>
                        </a:solidFill>
                      </a:endParaRPr>
                    </a:p>
                  </a:txBody>
                  <a:tcPr marL="61222" marR="61222" marT="61222" marB="122443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3875429"/>
                  </a:ext>
                </a:extLst>
              </a:tr>
              <a:tr h="1046267">
                <a:tc>
                  <a:txBody>
                    <a:bodyPr/>
                    <a:lstStyle/>
                    <a:p>
                      <a:r>
                        <a:rPr lang="en-US" sz="1600" b="1" cap="none" spc="0">
                          <a:solidFill>
                            <a:schemeClr val="tx1"/>
                          </a:solidFill>
                        </a:rPr>
                        <a:t>Remarks</a:t>
                      </a:r>
                      <a:endParaRPr lang="en-US" sz="1600" cap="none" spc="0">
                        <a:solidFill>
                          <a:schemeClr val="tx1"/>
                        </a:solidFill>
                      </a:endParaRPr>
                    </a:p>
                  </a:txBody>
                  <a:tcPr marL="61222" marR="61222" marT="61222" marB="122443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cap="none" spc="0">
                          <a:solidFill>
                            <a:schemeClr val="tx1"/>
                          </a:solidFill>
                        </a:rPr>
                        <a:t>High precision but poor recall—misses many high-risk cases</a:t>
                      </a:r>
                    </a:p>
                  </a:txBody>
                  <a:tcPr marL="61222" marR="61222" marT="61222" marB="122443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cap="none" spc="0">
                          <a:solidFill>
                            <a:schemeClr val="tx1"/>
                          </a:solidFill>
                        </a:rPr>
                        <a:t>Unstable; likely overfitting or poor scaling</a:t>
                      </a:r>
                    </a:p>
                  </a:txBody>
                  <a:tcPr marL="61222" marR="61222" marT="61222" marB="122443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cap="none" spc="0" dirty="0">
                          <a:solidFill>
                            <a:schemeClr val="tx1"/>
                          </a:solidFill>
                        </a:rPr>
                        <a:t>Best overall balance; good baseline for improvement</a:t>
                      </a:r>
                    </a:p>
                  </a:txBody>
                  <a:tcPr marL="61222" marR="61222" marT="61222" marB="122443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81017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381576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731DC6-E16F-BD2A-CDE0-FA74309F64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aph with lines and text">
            <a:extLst>
              <a:ext uri="{FF2B5EF4-FFF2-40B4-BE49-F238E27FC236}">
                <a16:creationId xmlns:a16="http://schemas.microsoft.com/office/drawing/2014/main" id="{3980F638-ADFA-12AA-0459-F29F58AA3F3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1330" t="-3282" r="-673" b="-2449"/>
          <a:stretch/>
        </p:blipFill>
        <p:spPr>
          <a:xfrm>
            <a:off x="4694830" y="1857621"/>
            <a:ext cx="6305266" cy="485707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5817226-F4F3-155E-9F47-CA9FD4A1335F}"/>
              </a:ext>
            </a:extLst>
          </p:cNvPr>
          <p:cNvSpPr txBox="1"/>
          <p:nvPr/>
        </p:nvSpPr>
        <p:spPr>
          <a:xfrm>
            <a:off x="569469" y="2189263"/>
            <a:ext cx="4002532" cy="27683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285750" indent="-285750" defTabSz="914400">
              <a:lnSpc>
                <a:spcPct val="150000"/>
              </a:lnSpc>
              <a:spcBef>
                <a:spcPts val="1000"/>
              </a:spcBef>
              <a:buClr>
                <a:srgbClr val="005BBB"/>
              </a:buClr>
              <a:buFont typeface="Wingdings" panose="05000000000000000000" pitchFamily="2" charset="2"/>
              <a:buChar char="v"/>
            </a:pPr>
            <a:r>
              <a:rPr lang="en-US" sz="2000" spc="-50" dirty="0">
                <a:effectLst/>
                <a:latin typeface="Arial" charset="0"/>
                <a:cs typeface="Arial" charset="0"/>
              </a:rPr>
              <a:t>The </a:t>
            </a:r>
            <a:r>
              <a:rPr lang="en-US" sz="2000" spc="-50" dirty="0" err="1">
                <a:effectLst/>
                <a:latin typeface="Arial" charset="0"/>
                <a:cs typeface="Arial" charset="0"/>
              </a:rPr>
              <a:t>XGBoost</a:t>
            </a:r>
            <a:r>
              <a:rPr lang="en-US" sz="2000" spc="-50" dirty="0">
                <a:effectLst/>
                <a:latin typeface="Arial" charset="0"/>
                <a:cs typeface="Arial" charset="0"/>
              </a:rPr>
              <a:t> model outperformed others by a wide margin, as evident from the ROC plot, where its curve is close to the top-left corner and has the highest AUC. </a:t>
            </a:r>
          </a:p>
          <a:p>
            <a:pPr marL="285750" indent="-285750" defTabSz="914400">
              <a:lnSpc>
                <a:spcPct val="150000"/>
              </a:lnSpc>
              <a:spcBef>
                <a:spcPts val="1000"/>
              </a:spcBef>
              <a:buClr>
                <a:srgbClr val="005BBB"/>
              </a:buClr>
              <a:buFont typeface="Wingdings" panose="05000000000000000000" pitchFamily="2" charset="2"/>
              <a:buChar char="v"/>
            </a:pPr>
            <a:r>
              <a:rPr lang="en-US" sz="2000" spc="-50" dirty="0">
                <a:effectLst/>
                <a:latin typeface="Arial" charset="0"/>
                <a:cs typeface="Arial" charset="0"/>
              </a:rPr>
              <a:t>This verifies its excellence in separating high-risk counties.</a:t>
            </a:r>
            <a:endParaRPr lang="en-US" sz="2000" spc="-50" dirty="0">
              <a:latin typeface="Arial" charset="0"/>
              <a:cs typeface="Arial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7079D8E-F57F-9AD1-FF30-7CEAFC37C6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469" y="989190"/>
            <a:ext cx="4531638" cy="86843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0" kern="1200" dirty="0">
                <a:latin typeface="+mj-lt"/>
                <a:ea typeface="Georgia" charset="0"/>
                <a:cs typeface="Georgia" charset="0"/>
              </a:rPr>
              <a:t>ROC CURVE ANALYSIS </a:t>
            </a:r>
          </a:p>
        </p:txBody>
      </p:sp>
    </p:spTree>
    <p:extLst>
      <p:ext uri="{BB962C8B-B14F-4D97-AF65-F5344CB8AC3E}">
        <p14:creationId xmlns:p14="http://schemas.microsoft.com/office/powerpoint/2010/main" val="35579920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511C31-F607-F492-B95E-11EC662FB5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B384D0A-22D8-B541-27C9-11D054862698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pPr marL="50800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27DC456-B363-9EC2-CFD0-139C9CFA39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497" y="820870"/>
            <a:ext cx="10515600" cy="716084"/>
          </a:xfrm>
        </p:spPr>
        <p:txBody>
          <a:bodyPr/>
          <a:lstStyle/>
          <a:p>
            <a:r>
              <a:rPr lang="en-US" dirty="0"/>
              <a:t>DASHBOARD : STORYTELLING </a:t>
            </a:r>
          </a:p>
        </p:txBody>
      </p:sp>
      <p:pic>
        <p:nvPicPr>
          <p:cNvPr id="6" name="Picture 5" descr="A screenshot of a health care dashboard&#10;&#10;AI-generated content may be incorrect.">
            <a:extLst>
              <a:ext uri="{FF2B5EF4-FFF2-40B4-BE49-F238E27FC236}">
                <a16:creationId xmlns:a16="http://schemas.microsoft.com/office/drawing/2014/main" id="{9717286B-91A5-A9A2-634E-3317640C39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97" y="1604576"/>
            <a:ext cx="10579782" cy="5171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7742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0D6725-C975-37B9-9F27-8CFA7B1319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AE2E9F0-680E-A424-17B9-4830D5CC91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049" y="770326"/>
            <a:ext cx="6490010" cy="868430"/>
          </a:xfrm>
        </p:spPr>
        <p:txBody>
          <a:bodyPr anchor="b">
            <a:normAutofit/>
          </a:bodyPr>
          <a:lstStyle/>
          <a:p>
            <a:r>
              <a:rPr lang="en-US" sz="2800" dirty="0"/>
              <a:t>INSIGHTS FROM DASHBOARD:</a:t>
            </a:r>
          </a:p>
        </p:txBody>
      </p:sp>
      <p:graphicFrame>
        <p:nvGraphicFramePr>
          <p:cNvPr id="5" name="Text Placeholder 1">
            <a:extLst>
              <a:ext uri="{FF2B5EF4-FFF2-40B4-BE49-F238E27FC236}">
                <a16:creationId xmlns:a16="http://schemas.microsoft.com/office/drawing/2014/main" id="{3610FB93-A94A-B408-D328-E455356A865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07235208"/>
              </p:ext>
            </p:extLst>
          </p:nvPr>
        </p:nvGraphicFramePr>
        <p:xfrm>
          <a:off x="646770" y="1638756"/>
          <a:ext cx="10069551" cy="47954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814363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3FDCE2-3A6E-55E1-1465-3342B18398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A0D2BB6-63AC-9EFD-0D87-8AAD7D7E54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927" y="792628"/>
            <a:ext cx="7796487" cy="868430"/>
          </a:xfrm>
        </p:spPr>
        <p:txBody>
          <a:bodyPr anchor="b">
            <a:normAutofit/>
          </a:bodyPr>
          <a:lstStyle/>
          <a:p>
            <a:r>
              <a:rPr lang="en-US" sz="2800" dirty="0"/>
              <a:t>INSIGHTS FROM DASHBOARD :</a:t>
            </a:r>
          </a:p>
        </p:txBody>
      </p:sp>
      <p:graphicFrame>
        <p:nvGraphicFramePr>
          <p:cNvPr id="13" name="Text Placeholder 1">
            <a:extLst>
              <a:ext uri="{FF2B5EF4-FFF2-40B4-BE49-F238E27FC236}">
                <a16:creationId xmlns:a16="http://schemas.microsoft.com/office/drawing/2014/main" id="{70CB47DA-D057-9CA5-DE5C-ED528BEE105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63023608"/>
              </p:ext>
            </p:extLst>
          </p:nvPr>
        </p:nvGraphicFramePr>
        <p:xfrm>
          <a:off x="705335" y="1661058"/>
          <a:ext cx="10077893" cy="49897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738518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7D8A51-A96B-BC93-3543-B2D02B619C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F6186A4-DFF3-9C87-3318-DC41094BA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450" y="703419"/>
            <a:ext cx="10515600" cy="868430"/>
          </a:xfrm>
        </p:spPr>
        <p:txBody>
          <a:bodyPr anchor="b">
            <a:normAutofit/>
          </a:bodyPr>
          <a:lstStyle/>
          <a:p>
            <a:r>
              <a:rPr lang="en-US" dirty="0"/>
              <a:t>KEY OUTCOMES &amp; INSIGHTS:-</a:t>
            </a:r>
          </a:p>
        </p:txBody>
      </p:sp>
      <p:graphicFrame>
        <p:nvGraphicFramePr>
          <p:cNvPr id="12" name="Rectangle 1">
            <a:extLst>
              <a:ext uri="{FF2B5EF4-FFF2-40B4-BE49-F238E27FC236}">
                <a16:creationId xmlns:a16="http://schemas.microsoft.com/office/drawing/2014/main" id="{BF84B1F8-C06C-D5F9-4DE7-1839E76E80C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15565781"/>
              </p:ext>
            </p:extLst>
          </p:nvPr>
        </p:nvGraphicFramePr>
        <p:xfrm>
          <a:off x="310450" y="1683833"/>
          <a:ext cx="10515600" cy="47950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852358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35719E-0A37-EF9C-3234-E227AD9D07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756FE0B-D903-C495-D937-B5C1FDE59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229" y="954175"/>
            <a:ext cx="7907999" cy="868430"/>
          </a:xfrm>
        </p:spPr>
        <p:txBody>
          <a:bodyPr anchor="b">
            <a:normAutofit/>
          </a:bodyPr>
          <a:lstStyle/>
          <a:p>
            <a:r>
              <a:rPr lang="en-US" b="1" dirty="0"/>
              <a:t>Future Implications &amp; Recommendations</a:t>
            </a:r>
            <a:br>
              <a:rPr lang="en-US" sz="1700" b="1" dirty="0"/>
            </a:br>
            <a:endParaRPr lang="en-US" sz="1700" dirty="0"/>
          </a:p>
        </p:txBody>
      </p:sp>
      <p:graphicFrame>
        <p:nvGraphicFramePr>
          <p:cNvPr id="15" name="Text Placeholder 1">
            <a:extLst>
              <a:ext uri="{FF2B5EF4-FFF2-40B4-BE49-F238E27FC236}">
                <a16:creationId xmlns:a16="http://schemas.microsoft.com/office/drawing/2014/main" id="{C0EC4A46-8935-910F-944F-DFE00592DA5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33330982"/>
              </p:ext>
            </p:extLst>
          </p:nvPr>
        </p:nvGraphicFramePr>
        <p:xfrm>
          <a:off x="589229" y="1711092"/>
          <a:ext cx="10077823" cy="48123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251718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8368" y="1490663"/>
            <a:ext cx="7994978" cy="2387600"/>
          </a:xfrm>
        </p:spPr>
        <p:txBody>
          <a:bodyPr>
            <a:normAutofit/>
          </a:bodyPr>
          <a:lstStyle/>
          <a:p>
            <a:r>
              <a:rPr lang="en-US" sz="8000" dirty="0">
                <a:latin typeface="Georgia" panose="02040502050405020303" pitchFamily="18" charset="0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19913645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8EFFA4-51D5-487E-5805-45FDB3AC4F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50FC480-23F5-6DB4-C09D-B61DFF5AECAF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pPr marL="50800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301D29F-BB01-AAFD-526E-DA6B7ACFE6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497" y="888492"/>
            <a:ext cx="10515600" cy="716084"/>
          </a:xfrm>
        </p:spPr>
        <p:txBody>
          <a:bodyPr/>
          <a:lstStyle/>
          <a:p>
            <a:r>
              <a:rPr lang="en-US" dirty="0"/>
              <a:t>PROJECT OVERVIEW </a:t>
            </a:r>
          </a:p>
        </p:txBody>
      </p:sp>
      <p:pic>
        <p:nvPicPr>
          <p:cNvPr id="5" name="Picture 4" descr="A diagram of a funnel">
            <a:extLst>
              <a:ext uri="{FF2B5EF4-FFF2-40B4-BE49-F238E27FC236}">
                <a16:creationId xmlns:a16="http://schemas.microsoft.com/office/drawing/2014/main" id="{03277774-16D9-B10E-A84F-0168BA1CAB1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581" t="5808" b="5515"/>
          <a:stretch/>
        </p:blipFill>
        <p:spPr>
          <a:xfrm>
            <a:off x="471497" y="1604576"/>
            <a:ext cx="10515600" cy="5101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7962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A4FA38B-70A0-2133-87F8-CC10BB33B1A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9281"/>
          <a:stretch/>
        </p:blipFill>
        <p:spPr>
          <a:xfrm>
            <a:off x="277495" y="1526660"/>
            <a:ext cx="10805033" cy="4411002"/>
          </a:xfrm>
          <a:prstGeom prst="rect">
            <a:avLst/>
          </a:prstGeom>
          <a:noFill/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66928" y="1056904"/>
            <a:ext cx="10515600" cy="636010"/>
          </a:xfrm>
        </p:spPr>
        <p:txBody>
          <a:bodyPr anchor="b">
            <a:normAutofit/>
          </a:bodyPr>
          <a:lstStyle/>
          <a:p>
            <a:r>
              <a:rPr lang="en-US" dirty="0"/>
              <a:t>DATASET SOURCE </a:t>
            </a:r>
          </a:p>
        </p:txBody>
      </p:sp>
    </p:spTree>
    <p:extLst>
      <p:ext uri="{BB962C8B-B14F-4D97-AF65-F5344CB8AC3E}">
        <p14:creationId xmlns:p14="http://schemas.microsoft.com/office/powerpoint/2010/main" val="3837902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6928" y="962758"/>
            <a:ext cx="10515600" cy="716084"/>
          </a:xfrm>
        </p:spPr>
        <p:txBody>
          <a:bodyPr/>
          <a:lstStyle/>
          <a:p>
            <a:r>
              <a:rPr lang="en-US"/>
              <a:t>DATA PREPARATION &amp; CLEANING :- </a:t>
            </a:r>
            <a:endParaRPr lang="en-US" dirty="0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A11B06A0-F3AA-50F7-C607-AF54CCDC8D5F}"/>
              </a:ext>
            </a:extLst>
          </p:cNvPr>
          <p:cNvSpPr>
            <a:spLocks noGrp="1" noChangeArrowheads="1"/>
          </p:cNvSpPr>
          <p:nvPr>
            <p:ph sz="quarter" idx="10"/>
          </p:nvPr>
        </p:nvSpPr>
        <p:spPr bwMode="auto">
          <a:xfrm>
            <a:off x="566928" y="1860514"/>
            <a:ext cx="8841477" cy="2805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Filtered SPARCS hospitalization dataset (2020–2022)</a:t>
            </a: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     - Focused on essential fields: Length of Stay, Charges, Age Group, etc.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Converted string-based numeric columns to proper numerical types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Standardized county names for consistency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Removed invalid or incomplete entries to ensure data quality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Aligned formatting across all datasets for reliable merging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accent5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89863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CEA803-7979-6FDE-E195-BD9A35CCD2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B33CC0-9EF2-56D8-BC5D-1BADC92E7F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928" y="853304"/>
            <a:ext cx="10515600" cy="868430"/>
          </a:xfrm>
        </p:spPr>
        <p:txBody>
          <a:bodyPr anchor="b">
            <a:normAutofit/>
          </a:bodyPr>
          <a:lstStyle/>
          <a:p>
            <a:r>
              <a:rPr lang="en-US" dirty="0"/>
              <a:t>Aggregation &amp; External Data Integration :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14A5BA6-6C74-B901-B224-A6BEED4DB970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2430502207"/>
              </p:ext>
            </p:extLst>
          </p:nvPr>
        </p:nvGraphicFramePr>
        <p:xfrm>
          <a:off x="566928" y="1910687"/>
          <a:ext cx="10637884" cy="47084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113370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4C3748-10E4-C722-BA1D-8BB2C9372F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EFBC5E-0312-4849-BC65-943CE69782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928" y="729882"/>
            <a:ext cx="10515600" cy="868430"/>
          </a:xfrm>
        </p:spPr>
        <p:txBody>
          <a:bodyPr anchor="b">
            <a:normAutofit/>
          </a:bodyPr>
          <a:lstStyle/>
          <a:p>
            <a:r>
              <a:rPr lang="en-US" dirty="0"/>
              <a:t>Vulnerability Metrics &amp; Final Assembly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B816E11-D364-CB07-FA17-D06744448FDC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2777200838"/>
              </p:ext>
            </p:extLst>
          </p:nvPr>
        </p:nvGraphicFramePr>
        <p:xfrm>
          <a:off x="566928" y="1733266"/>
          <a:ext cx="10515600" cy="47630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973923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FCBD0C-01FA-F878-DB17-09582404D2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155F8BE-CB4D-2B7B-3653-E601FD064B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928" y="824484"/>
            <a:ext cx="10515600" cy="868430"/>
          </a:xfrm>
        </p:spPr>
        <p:txBody>
          <a:bodyPr anchor="b">
            <a:normAutofit/>
          </a:bodyPr>
          <a:lstStyle/>
          <a:p>
            <a:r>
              <a:rPr lang="en-US" dirty="0"/>
              <a:t>Feature Engineering:- </a:t>
            </a:r>
          </a:p>
        </p:txBody>
      </p:sp>
      <p:graphicFrame>
        <p:nvGraphicFramePr>
          <p:cNvPr id="5" name="Text Placeholder 1">
            <a:extLst>
              <a:ext uri="{FF2B5EF4-FFF2-40B4-BE49-F238E27FC236}">
                <a16:creationId xmlns:a16="http://schemas.microsoft.com/office/drawing/2014/main" id="{7854971A-8AF7-5D6C-1ACC-CEEFB4E8354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09685106"/>
              </p:ext>
            </p:extLst>
          </p:nvPr>
        </p:nvGraphicFramePr>
        <p:xfrm>
          <a:off x="566928" y="1953403"/>
          <a:ext cx="10214803" cy="42699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850369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A051A6-4079-A075-6C37-ADA5DD6A0B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2AC3F81F-B527-14B1-358F-96D6D9DAB23A}"/>
              </a:ext>
            </a:extLst>
          </p:cNvPr>
          <p:cNvSpPr>
            <a:spLocks noGrp="1" noChangeArrowheads="1"/>
          </p:cNvSpPr>
          <p:nvPr>
            <p:ph sz="quarter" idx="10"/>
          </p:nvPr>
        </p:nvSpPr>
        <p:spPr bwMode="auto">
          <a:xfrm>
            <a:off x="7110484" y="2287047"/>
            <a:ext cx="4744243" cy="3848100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endParaRPr kumimoji="0" lang="en-US" altLang="en-US" b="1" i="0" u="none" strike="noStrike" cap="none" normalizeH="0" baseline="0" dirty="0">
              <a:ln>
                <a:noFill/>
              </a:ln>
              <a:effectLst/>
            </a:endParaRPr>
          </a:p>
          <a:p>
            <a:pPr marL="285750" marR="0" lvl="0" indent="-28575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effectLst/>
              </a:rPr>
              <a:t>Correlation Heatmap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</a:rPr>
              <a:t>: Strong correlation between income, hospitalization, and positivity</a:t>
            </a:r>
          </a:p>
          <a:p>
            <a:pPr marL="285750" marR="0" lvl="0" indent="-28575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effectLst/>
              </a:rPr>
              <a:t>Scatterplot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</a:rPr>
              <a:t>: SVI vs Positivity rate shows upward trend</a:t>
            </a:r>
          </a:p>
          <a:p>
            <a:pPr marL="285750" marR="0" lvl="0" indent="-28575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effectLst/>
              </a:rPr>
              <a:t>Cost Distribution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</a:rPr>
              <a:t>: High variance in avg charges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FE64D62-557B-65F9-86AE-1514106C6E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8564" y="1002839"/>
            <a:ext cx="10515600" cy="868430"/>
          </a:xfrm>
        </p:spPr>
        <p:txBody>
          <a:bodyPr anchor="ctr">
            <a:normAutofit/>
          </a:bodyPr>
          <a:lstStyle/>
          <a:p>
            <a:r>
              <a:rPr lang="en-US" dirty="0"/>
              <a:t>Exploratory Data  Analysis &amp; Visualizations</a:t>
            </a:r>
          </a:p>
        </p:txBody>
      </p:sp>
      <p:pic>
        <p:nvPicPr>
          <p:cNvPr id="6" name="Picture 5" descr="A close-up of a table&#10;&#10;AI-generated content may be incorrect.">
            <a:extLst>
              <a:ext uri="{FF2B5EF4-FFF2-40B4-BE49-F238E27FC236}">
                <a16:creationId xmlns:a16="http://schemas.microsoft.com/office/drawing/2014/main" id="{9FDB76AB-1BAF-3EF2-C2F3-D02108C86A0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1600" r="-2775"/>
          <a:stretch/>
        </p:blipFill>
        <p:spPr>
          <a:xfrm>
            <a:off x="204716" y="1871269"/>
            <a:ext cx="6905768" cy="467965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120364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54233" y="5875140"/>
            <a:ext cx="18420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Note: </a:t>
            </a:r>
            <a:r>
              <a:rPr lang="en-US" sz="1300" b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neque digni and in </a:t>
            </a:r>
            <a:r>
              <a:rPr lang="en-US" sz="1300" b="0" dirty="0" err="1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aiquet</a:t>
            </a:r>
            <a:r>
              <a:rPr lang="en-US" sz="1300" b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 nisl </a:t>
            </a:r>
            <a:br>
              <a:rPr lang="en-US" sz="1300" b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</a:br>
            <a:r>
              <a:rPr lang="en-US" sz="1300" b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et a</a:t>
            </a:r>
            <a:r>
              <a:rPr lang="en-US" sz="1300" b="0" baseline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300" b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umis varius.</a:t>
            </a:r>
          </a:p>
        </p:txBody>
      </p:sp>
      <p:sp>
        <p:nvSpPr>
          <p:cNvPr id="4" name="Arc 3"/>
          <p:cNvSpPr/>
          <p:nvPr/>
        </p:nvSpPr>
        <p:spPr>
          <a:xfrm rot="14652315" flipV="1">
            <a:off x="1158514" y="4967722"/>
            <a:ext cx="1399130" cy="1663105"/>
          </a:xfrm>
          <a:prstGeom prst="arc">
            <a:avLst>
              <a:gd name="adj1" fmla="val 16200000"/>
              <a:gd name="adj2" fmla="val 4002257"/>
            </a:avLst>
          </a:prstGeom>
          <a:ln w="20320">
            <a:solidFill>
              <a:schemeClr val="bg1"/>
            </a:solidFill>
            <a:prstDash val="solid"/>
            <a:headEnd type="arrow" w="lg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Arial" charset="0"/>
            </a:endParaRPr>
          </a:p>
        </p:txBody>
      </p:sp>
      <p:pic>
        <p:nvPicPr>
          <p:cNvPr id="6" name="Picture 5" descr="A graph of a positive and negative covid-19&#10;&#10;AI-generated content may be incorrect.">
            <a:extLst>
              <a:ext uri="{FF2B5EF4-FFF2-40B4-BE49-F238E27FC236}">
                <a16:creationId xmlns:a16="http://schemas.microsoft.com/office/drawing/2014/main" id="{54CC747E-58C4-0381-EB68-A37F8E8F7D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233" y="1296537"/>
            <a:ext cx="5347058" cy="4578603"/>
          </a:xfrm>
          <a:prstGeom prst="rect">
            <a:avLst/>
          </a:prstGeom>
        </p:spPr>
      </p:pic>
      <p:pic>
        <p:nvPicPr>
          <p:cNvPr id="8" name="Picture 7" descr="A graph showing a distribution of costs">
            <a:extLst>
              <a:ext uri="{FF2B5EF4-FFF2-40B4-BE49-F238E27FC236}">
                <a16:creationId xmlns:a16="http://schemas.microsoft.com/office/drawing/2014/main" id="{53A1A215-126D-CA4D-D5FE-0F491EB3CD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7893" y="1296536"/>
            <a:ext cx="5125165" cy="4578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76989"/>
      </p:ext>
    </p:extLst>
  </p:cSld>
  <p:clrMapOvr>
    <a:masterClrMapping/>
  </p:clrMapOvr>
</p:sld>
</file>

<file path=ppt/theme/theme1.xml><?xml version="1.0" encoding="utf-8"?>
<a:theme xmlns:a="http://schemas.openxmlformats.org/drawingml/2006/main" name="UB Powerpoint Template">
  <a:themeElements>
    <a:clrScheme name="Custom 2">
      <a:dk1>
        <a:srgbClr val="666666"/>
      </a:dk1>
      <a:lt1>
        <a:srgbClr val="FFFFFF"/>
      </a:lt1>
      <a:dk2>
        <a:srgbClr val="005BBB"/>
      </a:dk2>
      <a:lt2>
        <a:srgbClr val="FFFFFF"/>
      </a:lt2>
      <a:accent1>
        <a:srgbClr val="005BBB"/>
      </a:accent1>
      <a:accent2>
        <a:srgbClr val="41B6E6"/>
      </a:accent2>
      <a:accent3>
        <a:srgbClr val="E56D54"/>
      </a:accent3>
      <a:accent4>
        <a:srgbClr val="666666"/>
      </a:accent4>
      <a:accent5>
        <a:srgbClr val="007681"/>
      </a:accent5>
      <a:accent6>
        <a:srgbClr val="003E51"/>
      </a:accent6>
      <a:hlink>
        <a:srgbClr val="186BB7"/>
      </a:hlink>
      <a:folHlink>
        <a:srgbClr val="D86A4E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_Template_WIDE" id="{320877F5-9057-5044-9670-55C377C33490}" vid="{043CC7DF-15AC-0F49-A0D1-304573C219B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2674</TotalTime>
  <Words>864</Words>
  <Application>Microsoft Office PowerPoint</Application>
  <PresentationFormat>Widescreen</PresentationFormat>
  <Paragraphs>145</Paragraphs>
  <Slides>18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Georgia</vt:lpstr>
      <vt:lpstr>LucidaGrande</vt:lpstr>
      <vt:lpstr>Wingdings</vt:lpstr>
      <vt:lpstr>UB Powerpoint Template</vt:lpstr>
      <vt:lpstr>Predicting High-Risk COVID-19 Counties Using Health and SDOH Indicators</vt:lpstr>
      <vt:lpstr>PROJECT OVERVIEW </vt:lpstr>
      <vt:lpstr>DATASET SOURCE </vt:lpstr>
      <vt:lpstr>DATA PREPARATION &amp; CLEANING :- </vt:lpstr>
      <vt:lpstr>Aggregation &amp; External Data Integration :</vt:lpstr>
      <vt:lpstr>Vulnerability Metrics &amp; Final Assembly</vt:lpstr>
      <vt:lpstr>Feature Engineering:- </vt:lpstr>
      <vt:lpstr>Exploratory Data  Analysis &amp; Visualizations</vt:lpstr>
      <vt:lpstr>PowerPoint Presentation</vt:lpstr>
      <vt:lpstr>MODELLING APPROACH</vt:lpstr>
      <vt:lpstr>MODEL COMPARISION</vt:lpstr>
      <vt:lpstr>ROC CURVE ANALYSIS </vt:lpstr>
      <vt:lpstr>DASHBOARD : STORYTELLING </vt:lpstr>
      <vt:lpstr>INSIGHTS FROM DASHBOARD:</vt:lpstr>
      <vt:lpstr>INSIGHTS FROM DASHBOARD :</vt:lpstr>
      <vt:lpstr>KEY OUTCOMES &amp; INSIGHTS:-</vt:lpstr>
      <vt:lpstr>Future Implications &amp; Recommendations </vt:lpstr>
      <vt:lpstr>THANK YOU!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UB Powerpoint Template</dc:title>
  <dc:subject/>
  <dc:creator>Microsoft Office User</dc:creator>
  <cp:keywords/>
  <dc:description/>
  <cp:lastModifiedBy>Rahul Shivkumar Jaiswal</cp:lastModifiedBy>
  <cp:revision>210</cp:revision>
  <cp:lastPrinted>2016-07-18T17:32:49Z</cp:lastPrinted>
  <dcterms:created xsi:type="dcterms:W3CDTF">2016-06-28T14:05:07Z</dcterms:created>
  <dcterms:modified xsi:type="dcterms:W3CDTF">2025-05-12T05:38:14Z</dcterms:modified>
  <cp:category/>
</cp:coreProperties>
</file>